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7"/>
  </p:notesMasterIdLst>
  <p:sldIdLst>
    <p:sldId id="258" r:id="rId2"/>
    <p:sldId id="268" r:id="rId3"/>
    <p:sldId id="269" r:id="rId4"/>
    <p:sldId id="270" r:id="rId5"/>
    <p:sldId id="280" r:id="rId6"/>
    <p:sldId id="286" r:id="rId7"/>
    <p:sldId id="285" r:id="rId8"/>
    <p:sldId id="284" r:id="rId9"/>
    <p:sldId id="283" r:id="rId10"/>
    <p:sldId id="287" r:id="rId11"/>
    <p:sldId id="288" r:id="rId12"/>
    <p:sldId id="289" r:id="rId13"/>
    <p:sldId id="290" r:id="rId14"/>
    <p:sldId id="292" r:id="rId15"/>
    <p:sldId id="293" r:id="rId16"/>
    <p:sldId id="294" r:id="rId17"/>
    <p:sldId id="295" r:id="rId18"/>
    <p:sldId id="296" r:id="rId19"/>
    <p:sldId id="297" r:id="rId20"/>
    <p:sldId id="300" r:id="rId21"/>
    <p:sldId id="301" r:id="rId22"/>
    <p:sldId id="303" r:id="rId23"/>
    <p:sldId id="302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2" r:id="rId32"/>
    <p:sldId id="313" r:id="rId33"/>
    <p:sldId id="314" r:id="rId34"/>
    <p:sldId id="315" r:id="rId35"/>
    <p:sldId id="316" r:id="rId36"/>
    <p:sldId id="321" r:id="rId37"/>
    <p:sldId id="322" r:id="rId38"/>
    <p:sldId id="323" r:id="rId39"/>
    <p:sldId id="324" r:id="rId40"/>
    <p:sldId id="325" r:id="rId41"/>
    <p:sldId id="342" r:id="rId42"/>
    <p:sldId id="326" r:id="rId43"/>
    <p:sldId id="333" r:id="rId44"/>
    <p:sldId id="332" r:id="rId45"/>
    <p:sldId id="336" r:id="rId46"/>
    <p:sldId id="337" r:id="rId47"/>
    <p:sldId id="334" r:id="rId48"/>
    <p:sldId id="335" r:id="rId49"/>
    <p:sldId id="345" r:id="rId50"/>
    <p:sldId id="346" r:id="rId51"/>
    <p:sldId id="343" r:id="rId52"/>
    <p:sldId id="344" r:id="rId53"/>
    <p:sldId id="349" r:id="rId54"/>
    <p:sldId id="350" r:id="rId55"/>
    <p:sldId id="351" r:id="rId56"/>
    <p:sldId id="352" r:id="rId57"/>
    <p:sldId id="353" r:id="rId58"/>
    <p:sldId id="354" r:id="rId59"/>
    <p:sldId id="355" r:id="rId60"/>
    <p:sldId id="356" r:id="rId61"/>
    <p:sldId id="357" r:id="rId62"/>
    <p:sldId id="360" r:id="rId63"/>
    <p:sldId id="358" r:id="rId64"/>
    <p:sldId id="347" r:id="rId65"/>
    <p:sldId id="348" r:id="rId66"/>
    <p:sldId id="363" r:id="rId67"/>
    <p:sldId id="364" r:id="rId68"/>
    <p:sldId id="365" r:id="rId69"/>
    <p:sldId id="390" r:id="rId70"/>
    <p:sldId id="366" r:id="rId71"/>
    <p:sldId id="367" r:id="rId72"/>
    <p:sldId id="368" r:id="rId73"/>
    <p:sldId id="369" r:id="rId74"/>
    <p:sldId id="370" r:id="rId75"/>
    <p:sldId id="371" r:id="rId76"/>
    <p:sldId id="372" r:id="rId77"/>
    <p:sldId id="373" r:id="rId78"/>
    <p:sldId id="374" r:id="rId79"/>
    <p:sldId id="362" r:id="rId80"/>
    <p:sldId id="361" r:id="rId81"/>
    <p:sldId id="375" r:id="rId82"/>
    <p:sldId id="376" r:id="rId83"/>
    <p:sldId id="377" r:id="rId84"/>
    <p:sldId id="378" r:id="rId85"/>
    <p:sldId id="379" r:id="rId86"/>
    <p:sldId id="380" r:id="rId87"/>
    <p:sldId id="381" r:id="rId88"/>
    <p:sldId id="382" r:id="rId89"/>
    <p:sldId id="383" r:id="rId90"/>
    <p:sldId id="384" r:id="rId91"/>
    <p:sldId id="385" r:id="rId92"/>
    <p:sldId id="391" r:id="rId93"/>
    <p:sldId id="386" r:id="rId94"/>
    <p:sldId id="274" r:id="rId95"/>
    <p:sldId id="272" r:id="rId9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2" pos="2880" userDrawn="1">
          <p15:clr>
            <a:srgbClr val="A4A3A4"/>
          </p15:clr>
        </p15:guide>
        <p15:guide id="3" pos="204" userDrawn="1">
          <p15:clr>
            <a:srgbClr val="A4A3A4"/>
          </p15:clr>
        </p15:guide>
        <p15:guide id="4" pos="5556" userDrawn="1">
          <p15:clr>
            <a:srgbClr val="A4A3A4"/>
          </p15:clr>
        </p15:guide>
        <p15:guide id="5" orient="horz" pos="210" userDrawn="1">
          <p15:clr>
            <a:srgbClr val="A4A3A4"/>
          </p15:clr>
        </p15:guide>
        <p15:guide id="6" orient="horz" pos="4088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  <p15:guide id="8" orient="horz" pos="663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E5DBD2"/>
    <a:srgbClr val="B1D1CE"/>
    <a:srgbClr val="D58584"/>
    <a:srgbClr val="658762"/>
    <a:srgbClr val="F6BBBF"/>
    <a:srgbClr val="E1F2EA"/>
    <a:srgbClr val="F86B74"/>
    <a:srgbClr val="43435B"/>
    <a:srgbClr val="948777"/>
    <a:srgbClr val="977399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61" autoAdjust="0"/>
    <p:restoredTop sz="94712" autoAdjust="0"/>
  </p:normalViewPr>
  <p:slideViewPr>
    <p:cSldViewPr>
      <p:cViewPr varScale="1">
        <p:scale>
          <a:sx n="87" d="100"/>
          <a:sy n="87" d="100"/>
        </p:scale>
        <p:origin x="-1589" y="-82"/>
      </p:cViewPr>
      <p:guideLst>
        <p:guide orient="horz" pos="210"/>
        <p:guide orient="horz" pos="4088"/>
        <p:guide orient="horz" pos="2160"/>
        <p:guide orient="horz" pos="663"/>
        <p:guide pos="2880"/>
        <p:guide pos="204"/>
        <p:guide pos="55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8" d="100"/>
          <a:sy n="108" d="100"/>
        </p:scale>
        <p:origin x="702" y="108"/>
      </p:cViewPr>
      <p:guideLst/>
    </p:cSldViewPr>
  </p:notesViewPr>
  <p:gridSpacing cx="36868100" cy="368681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D30B1E-1C71-4203-B134-4CDC729AEC97}" type="datetimeFigureOut">
              <a:rPr lang="ko-KR" altLang="en-US" smtClean="0"/>
              <a:pPr/>
              <a:t>2017-12-05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FAB76-E660-4882-82F9-C93BDF736C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3854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 t="-2308"/>
          <a:stretch>
            <a:fillRect/>
          </a:stretch>
        </p:blipFill>
        <p:spPr bwMode="auto">
          <a:xfrm>
            <a:off x="0" y="0"/>
            <a:ext cx="9140421" cy="6885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253975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1017" y="-11017"/>
            <a:ext cx="4913313" cy="6878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소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1017" y="-11017"/>
            <a:ext cx="9161367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873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본문흰색"/>
          <p:cNvPicPr>
            <a:picLocks noChangeAspect="1" noChangeArrowheads="1"/>
          </p:cNvPicPr>
          <p:nvPr userDrawn="1"/>
        </p:nvPicPr>
        <p:blipFill>
          <a:blip r:embed="rId2" cstate="print">
            <a:lum bright="-100000" contrast="-100000"/>
          </a:blip>
          <a:srcRect/>
          <a:stretch>
            <a:fillRect/>
          </a:stretch>
        </p:blipFill>
        <p:spPr bwMode="auto">
          <a:xfrm>
            <a:off x="8124603" y="6244378"/>
            <a:ext cx="79216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525" y="-13102"/>
            <a:ext cx="9163050" cy="687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643967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hyperlink" Target="http://m.post.naver.com/viewer/postView.nhn?volumeNo=7615669&amp;memberNo=37134060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hyperlink" Target="http://sqlitebrowser.org/" TargetMode="Externa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4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6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://dreamzelkova.tistory.com/entry/Unity%EC%99%80-SQLite%EC%97%B0%EB%8F%99%ED%95%98%EA%B8%B0" TargetMode="External"/><Relationship Id="rId2" Type="http://schemas.openxmlformats.org/officeDocument/2006/relationships/hyperlink" Target="http://ptline.com/?p=10346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devkorea.co.kr/bbs/board.php?bo_table=m03_qna&amp;wr_id=26759" TargetMode="Externa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62734" y="3429000"/>
            <a:ext cx="6762750" cy="1877064"/>
          </a:xfrm>
          <a:prstGeom prst="rect">
            <a:avLst/>
          </a:prstGeom>
          <a:noFill/>
        </p:spPr>
        <p:txBody>
          <a:bodyPr wrap="square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/>
            <a:r>
              <a:rPr lang="en-US" altLang="ko-KR" sz="6600" b="1" dirty="0" smtClean="0">
                <a:solidFill>
                  <a:srgbClr val="1CCAB9"/>
                </a:solidFill>
                <a:latin typeface="+mn-ea"/>
              </a:rPr>
              <a:t>FINAL PROJECT</a:t>
            </a:r>
          </a:p>
          <a:p>
            <a:pPr algn="r"/>
            <a:r>
              <a:rPr lang="en-US" altLang="ko-KR" sz="3600" b="1" dirty="0" smtClean="0">
                <a:solidFill>
                  <a:schemeClr val="bg1"/>
                </a:solidFill>
                <a:latin typeface="+mn-ea"/>
              </a:rPr>
              <a:t>Unity Version 2017.2.0f3</a:t>
            </a:r>
            <a:endParaRPr lang="en-US" altLang="ko-KR" sz="3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08204" y="5697252"/>
            <a:ext cx="2517280" cy="338554"/>
          </a:xfrm>
          <a:prstGeom prst="rect">
            <a:avLst/>
          </a:prstGeom>
          <a:noFill/>
        </p:spPr>
        <p:txBody>
          <a:bodyPr wrap="none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/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13.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김덕현</a:t>
            </a:r>
          </a:p>
        </p:txBody>
      </p:sp>
    </p:spTree>
    <p:extLst>
      <p:ext uri="{BB962C8B-B14F-4D97-AF65-F5344CB8AC3E}">
        <p14:creationId xmlns="" xmlns:p14="http://schemas.microsoft.com/office/powerpoint/2010/main" val="187210618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089670"/>
            <a:ext cx="3724275" cy="1619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91980" y="1089670"/>
            <a:ext cx="3156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이번에는 </a:t>
            </a:r>
            <a:r>
              <a:rPr lang="en-US" altLang="ko-KR" sz="1200" dirty="0" smtClean="0">
                <a:latin typeface="+mj-lt"/>
              </a:rPr>
              <a:t>Icon_2 </a:t>
            </a:r>
            <a:r>
              <a:rPr lang="ko-KR" altLang="en-US" sz="1200" dirty="0" smtClean="0">
                <a:latin typeface="+mj-lt"/>
              </a:rPr>
              <a:t>오브젝트를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863588" y="2348880"/>
            <a:ext cx="68407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3104964"/>
            <a:ext cx="5191125" cy="9715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98882" y="3104964"/>
            <a:ext cx="2437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2. Inspector</a:t>
            </a:r>
            <a:r>
              <a:rPr lang="ko-KR" altLang="en-US" sz="1200" dirty="0"/>
              <a:t>의 </a:t>
            </a:r>
            <a:r>
              <a:rPr lang="en-US" altLang="ko-KR" sz="1200" dirty="0"/>
              <a:t>Image(Script)</a:t>
            </a:r>
            <a:r>
              <a:rPr lang="ko-KR" altLang="en-US" sz="1200" dirty="0"/>
              <a:t>에서</a:t>
            </a:r>
            <a:endParaRPr lang="en-US" altLang="ko-KR" sz="1200" dirty="0"/>
          </a:p>
          <a:p>
            <a:r>
              <a:rPr lang="en-US" altLang="ko-KR" sz="1200" dirty="0"/>
              <a:t>   Source Image</a:t>
            </a:r>
            <a:r>
              <a:rPr lang="ko-KR" altLang="en-US" sz="1200" dirty="0"/>
              <a:t>를 클릭합니다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5456844" y="3330304"/>
            <a:ext cx="257112" cy="2363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49211" y="4586802"/>
            <a:ext cx="3105150" cy="13144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70773" y="4586802"/>
            <a:ext cx="21371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Checkmark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143542" y="4741380"/>
            <a:ext cx="1086992" cy="10052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6073017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089670"/>
            <a:ext cx="3724275" cy="1619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91980" y="1089670"/>
            <a:ext cx="28151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다시 </a:t>
            </a:r>
            <a:r>
              <a:rPr lang="en-US" altLang="ko-KR" sz="1200" dirty="0" smtClean="0">
                <a:latin typeface="+mj-lt"/>
              </a:rPr>
              <a:t>Icon_1 </a:t>
            </a:r>
            <a:r>
              <a:rPr lang="ko-KR" altLang="en-US" sz="1200" dirty="0" smtClean="0">
                <a:latin typeface="+mj-lt"/>
              </a:rPr>
              <a:t>오브젝트를 클릭합니다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719572" y="2132856"/>
            <a:ext cx="684076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3176972"/>
            <a:ext cx="5238750" cy="15811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68144" y="3176972"/>
            <a:ext cx="2329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Inspector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120,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70</a:t>
            </a:r>
            <a:r>
              <a:rPr lang="ko-KR" altLang="en-US" sz="1200" dirty="0" smtClean="0">
                <a:latin typeface="+mj-lt"/>
              </a:rPr>
              <a:t>으로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6593596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980728"/>
            <a:ext cx="4276725" cy="486727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455876" y="2888940"/>
            <a:ext cx="43204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896036" y="1196752"/>
            <a:ext cx="3931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 smtClean="0">
                <a:latin typeface="+mj-lt"/>
              </a:rPr>
              <a:t>상단메뉴에서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&gt; UI &gt; Text</a:t>
            </a:r>
            <a:r>
              <a:rPr lang="ko-KR" altLang="en-US" sz="1200" dirty="0" smtClean="0">
                <a:latin typeface="+mj-lt"/>
              </a:rPr>
              <a:t>를 클릭하여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 </a:t>
            </a:r>
            <a:r>
              <a:rPr lang="ko-KR" altLang="en-US" sz="1200" dirty="0" smtClean="0">
                <a:latin typeface="+mj-lt"/>
              </a:rPr>
              <a:t>텍스트 오브젝트를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4048" y="3380292"/>
            <a:ext cx="1266825" cy="1590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4048" y="3103293"/>
            <a:ext cx="4015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앵커를 클릭하고 </a:t>
            </a:r>
            <a:r>
              <a:rPr lang="ko-KR" altLang="en-US" sz="1200" dirty="0" err="1" smtClean="0">
                <a:latin typeface="+mj-lt"/>
              </a:rPr>
              <a:t>알트키를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ko-KR" altLang="en-US" sz="1200" dirty="0" err="1" smtClean="0">
                <a:latin typeface="+mj-lt"/>
              </a:rPr>
              <a:t>누른채</a:t>
            </a:r>
            <a:r>
              <a:rPr lang="ko-KR" altLang="en-US" sz="1200" dirty="0" smtClean="0">
                <a:latin typeface="+mj-lt"/>
              </a:rPr>
              <a:t> 중앙에 배치합니다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88224" y="3380292"/>
            <a:ext cx="2056385" cy="235464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7454398" y="4567933"/>
            <a:ext cx="429970" cy="4030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49876161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43708" y="1347986"/>
            <a:ext cx="5181600" cy="1504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43708" y="1062447"/>
            <a:ext cx="2284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70</a:t>
            </a:r>
            <a:r>
              <a:rPr lang="ko-KR" altLang="en-US" sz="1200" dirty="0" smtClean="0">
                <a:latin typeface="+mj-lt"/>
              </a:rPr>
              <a:t>으로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43708" y="3573016"/>
            <a:ext cx="5210175" cy="2705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43708" y="3111351"/>
            <a:ext cx="5137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Text</a:t>
            </a:r>
            <a:r>
              <a:rPr lang="ko-KR" altLang="en-US" sz="1200" dirty="0" smtClean="0">
                <a:latin typeface="+mj-lt"/>
              </a:rPr>
              <a:t>의 내용을 </a:t>
            </a:r>
            <a:r>
              <a:rPr lang="en-US" altLang="ko-KR" sz="1200" dirty="0" smtClean="0">
                <a:latin typeface="+mj-lt"/>
              </a:rPr>
              <a:t>Final Project</a:t>
            </a:r>
            <a:r>
              <a:rPr lang="ko-KR" altLang="en-US" sz="1200" dirty="0" smtClean="0">
                <a:latin typeface="+mj-lt"/>
              </a:rPr>
              <a:t>로</a:t>
            </a:r>
            <a:r>
              <a:rPr lang="en-US" altLang="ko-KR" sz="1200" dirty="0" smtClean="0">
                <a:latin typeface="+mj-lt"/>
              </a:rPr>
              <a:t>,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Font Size</a:t>
            </a:r>
            <a:r>
              <a:rPr lang="ko-KR" altLang="en-US" sz="1200" dirty="0" smtClean="0">
                <a:latin typeface="+mj-lt"/>
              </a:rPr>
              <a:t>는 </a:t>
            </a:r>
            <a:r>
              <a:rPr lang="en-US" altLang="ko-KR" sz="1200" dirty="0" smtClean="0">
                <a:latin typeface="+mj-lt"/>
              </a:rPr>
              <a:t>80, Alignment</a:t>
            </a:r>
            <a:r>
              <a:rPr lang="ko-KR" altLang="en-US" sz="1200" dirty="0" smtClean="0">
                <a:latin typeface="+mj-lt"/>
              </a:rPr>
              <a:t>는 </a:t>
            </a:r>
            <a:r>
              <a:rPr lang="ko-KR" altLang="en-US" sz="1200" dirty="0" err="1" smtClean="0">
                <a:latin typeface="+mj-lt"/>
              </a:rPr>
              <a:t>중앙정렬</a:t>
            </a:r>
            <a:r>
              <a:rPr lang="en-US" altLang="ko-KR" sz="1200" dirty="0" smtClean="0">
                <a:latin typeface="+mj-lt"/>
              </a:rPr>
              <a:t>,</a:t>
            </a:r>
          </a:p>
          <a:p>
            <a:r>
              <a:rPr lang="ko-KR" altLang="en-US" sz="1200" dirty="0" smtClean="0">
                <a:latin typeface="+mj-lt"/>
              </a:rPr>
              <a:t>두 </a:t>
            </a:r>
            <a:r>
              <a:rPr lang="en-US" altLang="ko-KR" sz="1200" dirty="0" smtClean="0">
                <a:latin typeface="+mj-lt"/>
              </a:rPr>
              <a:t>Overflow</a:t>
            </a:r>
            <a:r>
              <a:rPr lang="ko-KR" altLang="en-US" sz="1200" dirty="0" smtClean="0">
                <a:latin typeface="+mj-lt"/>
              </a:rPr>
              <a:t>는 </a:t>
            </a:r>
            <a:r>
              <a:rPr lang="en-US" altLang="ko-KR" sz="1200" dirty="0" smtClean="0">
                <a:latin typeface="+mj-lt"/>
              </a:rPr>
              <a:t>Overflow</a:t>
            </a:r>
            <a:r>
              <a:rPr lang="ko-KR" altLang="en-US" sz="1200" dirty="0" smtClean="0">
                <a:latin typeface="+mj-lt"/>
              </a:rPr>
              <a:t>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68044" y="2100461"/>
            <a:ext cx="468052" cy="3204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015716" y="3791103"/>
            <a:ext cx="972108" cy="6100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985565" y="4869159"/>
            <a:ext cx="442419" cy="18002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70823" y="5573637"/>
            <a:ext cx="257161" cy="1956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839463" y="5560045"/>
            <a:ext cx="257161" cy="1956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19325" y="5913276"/>
            <a:ext cx="3062264" cy="3391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96075134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5085" y="1412776"/>
            <a:ext cx="2705100" cy="10477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79656" y="1135777"/>
            <a:ext cx="54681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Title</a:t>
            </a:r>
            <a:r>
              <a:rPr lang="ko-KR" altLang="en-US" sz="1200" dirty="0" smtClean="0">
                <a:latin typeface="+mj-lt"/>
              </a:rPr>
              <a:t>을 복제하여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오브젝트를 하나 생성하고 이름을 </a:t>
            </a:r>
            <a:r>
              <a:rPr lang="en-US" altLang="ko-KR" sz="1200" dirty="0" smtClean="0">
                <a:latin typeface="+mj-lt"/>
              </a:rPr>
              <a:t>Producer</a:t>
            </a:r>
            <a:r>
              <a:rPr lang="ko-KR" altLang="en-US" sz="1200" dirty="0" smtClean="0">
                <a:latin typeface="+mj-lt"/>
              </a:rPr>
              <a:t>로 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75780" y="2564904"/>
            <a:ext cx="3763315" cy="38524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44234" y="2564904"/>
            <a:ext cx="3056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70,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0</a:t>
            </a:r>
            <a:r>
              <a:rPr lang="ko-KR" altLang="en-US" sz="1200" dirty="0" smtClean="0">
                <a:latin typeface="+mj-lt"/>
              </a:rPr>
              <a:t>으로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44234" y="4689140"/>
            <a:ext cx="28269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Text</a:t>
            </a:r>
            <a:r>
              <a:rPr lang="ko-KR" altLang="en-US" sz="1200" dirty="0" smtClean="0">
                <a:latin typeface="+mj-lt"/>
              </a:rPr>
              <a:t>의 내용을 제작자로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44234" y="5193196"/>
            <a:ext cx="2542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Font Size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30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479838" y="2168860"/>
            <a:ext cx="612068" cy="2916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631966" y="3156121"/>
            <a:ext cx="1512168" cy="2008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631966" y="5369759"/>
            <a:ext cx="216024" cy="18347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93301246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016732"/>
            <a:ext cx="4267200" cy="4857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32040" y="1232756"/>
            <a:ext cx="2506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Button </a:t>
            </a:r>
            <a:r>
              <a:rPr lang="ko-KR" altLang="en-US" sz="1200" dirty="0" smtClean="0">
                <a:latin typeface="+mj-lt"/>
              </a:rPr>
              <a:t>오브젝트를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563888" y="3609020"/>
            <a:ext cx="455437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72100" y="4540982"/>
            <a:ext cx="2486025" cy="1333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72100" y="4079317"/>
            <a:ext cx="2140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버튼 오브젝트의 이름을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err="1" smtClean="0">
                <a:latin typeface="+mj-lt"/>
              </a:rPr>
              <a:t>StartButton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9266702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8000" y="1412776"/>
            <a:ext cx="5962650" cy="4810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38000" y="1135777"/>
            <a:ext cx="518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Ctrl + S </a:t>
            </a:r>
            <a:r>
              <a:rPr lang="ko-KR" altLang="en-US" sz="1200" dirty="0" smtClean="0">
                <a:latin typeface="+mj-lt"/>
              </a:rPr>
              <a:t>를 눌러 </a:t>
            </a:r>
            <a:r>
              <a:rPr lang="ko-KR" altLang="en-US" sz="1200" dirty="0" err="1" smtClean="0">
                <a:latin typeface="+mj-lt"/>
              </a:rPr>
              <a:t>씬을</a:t>
            </a:r>
            <a:r>
              <a:rPr lang="ko-KR" altLang="en-US" sz="1200" dirty="0" smtClean="0">
                <a:latin typeface="+mj-lt"/>
              </a:rPr>
              <a:t> 저장합니다</a:t>
            </a:r>
            <a:r>
              <a:rPr lang="en-US" altLang="ko-KR" sz="1200" dirty="0" smtClean="0">
                <a:latin typeface="+mj-lt"/>
              </a:rPr>
              <a:t>. </a:t>
            </a:r>
            <a:r>
              <a:rPr lang="ko-KR" altLang="en-US" sz="1200" dirty="0" smtClean="0">
                <a:latin typeface="+mj-lt"/>
              </a:rPr>
              <a:t>이름은 </a:t>
            </a:r>
            <a:r>
              <a:rPr lang="en-US" altLang="ko-KR" sz="1200" dirty="0" err="1" smtClean="0">
                <a:latin typeface="+mj-lt"/>
              </a:rPr>
              <a:t>LoadingScene</a:t>
            </a:r>
            <a:r>
              <a:rPr lang="ko-KR" altLang="en-US" sz="1200" dirty="0" smtClean="0">
                <a:latin typeface="+mj-lt"/>
              </a:rPr>
              <a:t>으로 저장합니다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653091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1580" y="980728"/>
            <a:ext cx="2006600" cy="516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1043608" y="1952836"/>
            <a:ext cx="504056" cy="2556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987824" y="980728"/>
            <a:ext cx="4006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Project - Create – Scene</a:t>
            </a:r>
            <a:r>
              <a:rPr lang="ko-KR" altLang="en-US" sz="1200" dirty="0" smtClean="0">
                <a:latin typeface="+mj-lt"/>
              </a:rPr>
              <a:t>으로 새 </a:t>
            </a:r>
            <a:r>
              <a:rPr lang="en-US" altLang="ko-KR" sz="1200" dirty="0" smtClean="0">
                <a:latin typeface="+mj-lt"/>
              </a:rPr>
              <a:t>Scene</a:t>
            </a:r>
            <a:r>
              <a:rPr lang="ko-KR" altLang="en-US" sz="1200" dirty="0" smtClean="0">
                <a:latin typeface="+mj-lt"/>
              </a:rPr>
              <a:t>을 추가합니다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67844" y="1931499"/>
            <a:ext cx="75247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175956" y="1931499"/>
            <a:ext cx="3204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Scene</a:t>
            </a:r>
            <a:r>
              <a:rPr lang="ko-KR" altLang="en-US" sz="1200" dirty="0" smtClean="0">
                <a:latin typeface="+mj-lt"/>
              </a:rPr>
              <a:t>의 이름은 </a:t>
            </a:r>
            <a:r>
              <a:rPr lang="en-US" altLang="ko-KR" sz="1200" dirty="0" smtClean="0">
                <a:latin typeface="+mj-lt"/>
              </a:rPr>
              <a:t>Main</a:t>
            </a:r>
            <a:r>
              <a:rPr lang="ko-KR" altLang="en-US" sz="1200" dirty="0" smtClean="0">
                <a:latin typeface="+mj-lt"/>
              </a:rPr>
              <a:t>으로 해줍니다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311860" y="2795595"/>
            <a:ext cx="504056" cy="2556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67844" y="3555176"/>
            <a:ext cx="2790674" cy="235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모서리가 둥근 직사각형 10"/>
          <p:cNvSpPr/>
          <p:nvPr/>
        </p:nvSpPr>
        <p:spPr>
          <a:xfrm>
            <a:off x="4896036" y="5727944"/>
            <a:ext cx="360040" cy="1851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951064" y="3574757"/>
            <a:ext cx="2869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Loding</a:t>
            </a:r>
            <a:r>
              <a:rPr lang="en-US" altLang="ko-KR" sz="1200" dirty="0" smtClean="0">
                <a:latin typeface="+mj-lt"/>
              </a:rPr>
              <a:t> Scene</a:t>
            </a:r>
            <a:r>
              <a:rPr lang="ko-KR" altLang="en-US" sz="1200" dirty="0" smtClean="0">
                <a:latin typeface="+mj-lt"/>
              </a:rPr>
              <a:t>으로 돌아와서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Hierarchy – Create -  UI – Button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으로 새 </a:t>
            </a:r>
            <a:r>
              <a:rPr lang="en-US" altLang="ko-KR" sz="1200" dirty="0" smtClean="0">
                <a:latin typeface="+mj-lt"/>
              </a:rPr>
              <a:t>Button</a:t>
            </a:r>
            <a:r>
              <a:rPr lang="ko-KR" altLang="en-US" sz="1200" dirty="0" smtClean="0">
                <a:latin typeface="+mj-lt"/>
              </a:rPr>
              <a:t>을 만들어줍니다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36344" y="5468812"/>
            <a:ext cx="204787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536344" y="4953141"/>
            <a:ext cx="228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200" dirty="0" smtClean="0">
                <a:latin typeface="+mj-lt"/>
              </a:rPr>
              <a:t>2. Button</a:t>
            </a:r>
            <a:r>
              <a:rPr lang="ko-KR" altLang="en-US" sz="1200" dirty="0" smtClean="0">
                <a:latin typeface="+mj-lt"/>
              </a:rPr>
              <a:t>의 이름을</a:t>
            </a:r>
            <a:endParaRPr lang="en-US" altLang="ko-KR" sz="1200" dirty="0" smtClean="0">
              <a:latin typeface="+mj-lt"/>
            </a:endParaRPr>
          </a:p>
          <a:p>
            <a:pPr marL="228600" indent="-228600"/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>
                <a:latin typeface="+mj-lt"/>
              </a:rPr>
              <a:t>StartButton</a:t>
            </a:r>
            <a:r>
              <a:rPr lang="ko-KR" altLang="en-US" sz="1200" dirty="0" smtClean="0">
                <a:latin typeface="+mj-lt"/>
              </a:rPr>
              <a:t>으로 해줍니다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004396" y="5432808"/>
            <a:ext cx="900100" cy="2556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82982505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052736"/>
            <a:ext cx="2006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모서리가 둥근 직사각형 2"/>
          <p:cNvSpPr/>
          <p:nvPr/>
        </p:nvSpPr>
        <p:spPr>
          <a:xfrm>
            <a:off x="575556" y="1304764"/>
            <a:ext cx="612068" cy="2556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519772" y="1052736"/>
            <a:ext cx="4257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Project - Create – C# Script</a:t>
            </a:r>
            <a:r>
              <a:rPr lang="ko-KR" altLang="en-US" sz="1200" dirty="0" smtClean="0">
                <a:latin typeface="+mj-lt"/>
              </a:rPr>
              <a:t>로 새 </a:t>
            </a:r>
            <a:r>
              <a:rPr lang="en-US" altLang="ko-KR" sz="1200" dirty="0" smtClean="0">
                <a:latin typeface="+mj-lt"/>
              </a:rPr>
              <a:t>Script</a:t>
            </a:r>
            <a:r>
              <a:rPr lang="ko-KR" altLang="en-US" sz="1200" dirty="0" smtClean="0">
                <a:latin typeface="+mj-lt"/>
              </a:rPr>
              <a:t>를 추가합니다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23828" y="1628800"/>
            <a:ext cx="9144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067944" y="1628800"/>
            <a:ext cx="2672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이름은 </a:t>
            </a:r>
            <a:r>
              <a:rPr lang="en-US" altLang="ko-KR" sz="1200" dirty="0" smtClean="0">
                <a:latin typeface="+mj-lt"/>
              </a:rPr>
              <a:t>ChangeScene</a:t>
            </a:r>
            <a:r>
              <a:rPr lang="ko-KR" altLang="en-US" sz="1200" dirty="0" smtClean="0">
                <a:latin typeface="+mj-lt"/>
              </a:rPr>
              <a:t>로 바꿉니다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23828" y="3176972"/>
            <a:ext cx="2916324" cy="2772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모서리가 둥근 직사각형 7"/>
          <p:cNvSpPr/>
          <p:nvPr/>
        </p:nvSpPr>
        <p:spPr>
          <a:xfrm>
            <a:off x="3275856" y="3537012"/>
            <a:ext cx="201622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3455876" y="5373216"/>
            <a:ext cx="2268252" cy="5400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976156" y="3140968"/>
            <a:ext cx="2741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빨간색 네모의 </a:t>
            </a:r>
            <a:r>
              <a:rPr lang="en-US" altLang="ko-KR" sz="1200" dirty="0" smtClean="0">
                <a:latin typeface="+mj-lt"/>
              </a:rPr>
              <a:t>code</a:t>
            </a:r>
            <a:r>
              <a:rPr lang="ko-KR" altLang="en-US" sz="1200" dirty="0" smtClean="0">
                <a:latin typeface="+mj-lt"/>
              </a:rPr>
              <a:t>를 추가합니다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160748"/>
            <a:ext cx="3775489" cy="1778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524" y="3645024"/>
            <a:ext cx="320992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모서리가 둥근 직사각형 6"/>
          <p:cNvSpPr/>
          <p:nvPr/>
        </p:nvSpPr>
        <p:spPr>
          <a:xfrm>
            <a:off x="395536" y="3933056"/>
            <a:ext cx="900100" cy="10441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431540" y="2672916"/>
            <a:ext cx="90010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7" idx="0"/>
            <a:endCxn id="8" idx="2"/>
          </p:cNvCxnSpPr>
          <p:nvPr/>
        </p:nvCxnSpPr>
        <p:spPr>
          <a:xfrm flipV="1">
            <a:off x="845586" y="2852936"/>
            <a:ext cx="36004" cy="10801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032653" y="1156209"/>
            <a:ext cx="4560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ChangeScene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StartButton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en-US" altLang="ko-KR" sz="1200" dirty="0" smtClean="0">
                <a:latin typeface="+mj-lt"/>
              </a:rPr>
              <a:t>Drag &amp; Drop</a:t>
            </a:r>
            <a:r>
              <a:rPr lang="ko-KR" altLang="en-US" sz="1200" dirty="0" smtClean="0">
                <a:latin typeface="+mj-lt"/>
              </a:rPr>
              <a:t>하여 추가합니다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07029" y="2901835"/>
            <a:ext cx="4236771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4207029" y="2534416"/>
            <a:ext cx="3828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</a:t>
            </a:r>
            <a:r>
              <a:rPr lang="ko-KR" altLang="en-US" sz="1200" dirty="0" smtClean="0">
                <a:latin typeface="+mj-lt"/>
              </a:rPr>
              <a:t> 빨간색 네모를 클릭하여 </a:t>
            </a:r>
            <a:r>
              <a:rPr lang="en-US" altLang="ko-KR" sz="1200" dirty="0" smtClean="0">
                <a:latin typeface="+mj-lt"/>
              </a:rPr>
              <a:t>StartButton</a:t>
            </a:r>
            <a:r>
              <a:rPr lang="ko-KR" altLang="en-US" sz="1200" dirty="0" smtClean="0">
                <a:latin typeface="+mj-lt"/>
              </a:rPr>
              <a:t>를 추가합니다</a:t>
            </a: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07029" y="4280042"/>
            <a:ext cx="3853991" cy="2070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모서리가 둥근 직사각형 13"/>
          <p:cNvSpPr/>
          <p:nvPr/>
        </p:nvSpPr>
        <p:spPr>
          <a:xfrm>
            <a:off x="6007229" y="5036126"/>
            <a:ext cx="720080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151245" y="6188254"/>
            <a:ext cx="720080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423053" y="5576186"/>
            <a:ext cx="720080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207029" y="4003043"/>
            <a:ext cx="4620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No Function – ChangeScene – ChangeScenes()</a:t>
            </a:r>
            <a:r>
              <a:rPr lang="ko-KR" altLang="en-US" sz="1200" dirty="0" smtClean="0">
                <a:latin typeface="+mj-lt"/>
              </a:rPr>
              <a:t>를 클릭합니다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37998" y="2852936"/>
            <a:ext cx="3096005" cy="555928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/>
            <a:r>
              <a:rPr lang="en-US" altLang="ko-KR" sz="4400" b="1" dirty="0">
                <a:solidFill>
                  <a:srgbClr val="1CCAB9"/>
                </a:solidFill>
                <a:latin typeface="+mn-ea"/>
              </a:rPr>
              <a:t>CONTENTS</a:t>
            </a:r>
            <a:endParaRPr lang="ko-KR" altLang="en-US" sz="4400" b="1" dirty="0">
              <a:solidFill>
                <a:srgbClr val="1CCAB9"/>
              </a:solidFill>
              <a:latin typeface="+mn-ea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5128406" y="3227834"/>
            <a:ext cx="3918579" cy="400110"/>
            <a:chOff x="5128406" y="3227834"/>
            <a:chExt cx="3918579" cy="400110"/>
          </a:xfrm>
        </p:grpSpPr>
        <p:sp>
          <p:nvSpPr>
            <p:cNvPr id="29" name="TextBox 28"/>
            <p:cNvSpPr txBox="1"/>
            <p:nvPr/>
          </p:nvSpPr>
          <p:spPr>
            <a:xfrm>
              <a:off x="5457196" y="3227834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Powerpoint template</a:t>
              </a:r>
            </a:p>
          </p:txBody>
        </p:sp>
        <p:sp>
          <p:nvSpPr>
            <p:cNvPr id="32" name="자유형 31"/>
            <p:cNvSpPr/>
            <p:nvPr/>
          </p:nvSpPr>
          <p:spPr>
            <a:xfrm flipH="1">
              <a:off x="5128406" y="3254849"/>
              <a:ext cx="300844" cy="346080"/>
            </a:xfrm>
            <a:custGeom>
              <a:avLst/>
              <a:gdLst>
                <a:gd name="connsiteX0" fmla="*/ 0 w 628650"/>
                <a:gd name="connsiteY0" fmla="*/ 180975 h 727075"/>
                <a:gd name="connsiteX1" fmla="*/ 320675 w 628650"/>
                <a:gd name="connsiteY1" fmla="*/ 0 h 727075"/>
                <a:gd name="connsiteX2" fmla="*/ 628650 w 628650"/>
                <a:gd name="connsiteY2" fmla="*/ 184150 h 727075"/>
                <a:gd name="connsiteX3" fmla="*/ 628650 w 628650"/>
                <a:gd name="connsiteY3" fmla="*/ 546100 h 727075"/>
                <a:gd name="connsiteX4" fmla="*/ 314325 w 628650"/>
                <a:gd name="connsiteY4" fmla="*/ 727075 h 727075"/>
                <a:gd name="connsiteX5" fmla="*/ 3175 w 628650"/>
                <a:gd name="connsiteY5" fmla="*/ 546100 h 727075"/>
                <a:gd name="connsiteX6" fmla="*/ 0 w 628650"/>
                <a:gd name="connsiteY6" fmla="*/ 180975 h 7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727075">
                  <a:moveTo>
                    <a:pt x="0" y="180975"/>
                  </a:moveTo>
                  <a:lnTo>
                    <a:pt x="320675" y="0"/>
                  </a:lnTo>
                  <a:lnTo>
                    <a:pt x="628650" y="184150"/>
                  </a:lnTo>
                  <a:lnTo>
                    <a:pt x="628650" y="546100"/>
                  </a:lnTo>
                  <a:lnTo>
                    <a:pt x="314325" y="727075"/>
                  </a:lnTo>
                  <a:lnTo>
                    <a:pt x="3175" y="546100"/>
                  </a:lnTo>
                  <a:cubicBezTo>
                    <a:pt x="2117" y="424392"/>
                    <a:pt x="1058" y="302683"/>
                    <a:pt x="0" y="180975"/>
                  </a:cubicBezTo>
                  <a:close/>
                </a:path>
              </a:pathLst>
            </a:custGeom>
            <a:solidFill>
              <a:srgbClr val="1CCAB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" tIns="36000" rtlCol="0" anchor="ctr"/>
            <a:lstStyle/>
            <a:p>
              <a:pPr algn="ctr"/>
              <a:r>
                <a:rPr lang="en-US" altLang="ko-KR" spc="-50" dirty="0" smtClean="0">
                  <a:solidFill>
                    <a:schemeClr val="bg1"/>
                  </a:solidFill>
                  <a:latin typeface="+mn-ea"/>
                </a:rPr>
                <a:t>Ⅰ</a:t>
              </a: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5128406" y="3752800"/>
            <a:ext cx="3918579" cy="400110"/>
            <a:chOff x="5128406" y="3748801"/>
            <a:chExt cx="3918579" cy="400110"/>
          </a:xfrm>
        </p:grpSpPr>
        <p:sp>
          <p:nvSpPr>
            <p:cNvPr id="38" name="TextBox 37"/>
            <p:cNvSpPr txBox="1"/>
            <p:nvPr/>
          </p:nvSpPr>
          <p:spPr>
            <a:xfrm>
              <a:off x="5457196" y="3748801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Powerpoint template</a:t>
              </a:r>
            </a:p>
          </p:txBody>
        </p:sp>
        <p:sp>
          <p:nvSpPr>
            <p:cNvPr id="41" name="자유형 40"/>
            <p:cNvSpPr/>
            <p:nvPr/>
          </p:nvSpPr>
          <p:spPr>
            <a:xfrm flipH="1">
              <a:off x="5128406" y="3775816"/>
              <a:ext cx="300844" cy="346080"/>
            </a:xfrm>
            <a:custGeom>
              <a:avLst/>
              <a:gdLst>
                <a:gd name="connsiteX0" fmla="*/ 0 w 628650"/>
                <a:gd name="connsiteY0" fmla="*/ 180975 h 727075"/>
                <a:gd name="connsiteX1" fmla="*/ 320675 w 628650"/>
                <a:gd name="connsiteY1" fmla="*/ 0 h 727075"/>
                <a:gd name="connsiteX2" fmla="*/ 628650 w 628650"/>
                <a:gd name="connsiteY2" fmla="*/ 184150 h 727075"/>
                <a:gd name="connsiteX3" fmla="*/ 628650 w 628650"/>
                <a:gd name="connsiteY3" fmla="*/ 546100 h 727075"/>
                <a:gd name="connsiteX4" fmla="*/ 314325 w 628650"/>
                <a:gd name="connsiteY4" fmla="*/ 727075 h 727075"/>
                <a:gd name="connsiteX5" fmla="*/ 3175 w 628650"/>
                <a:gd name="connsiteY5" fmla="*/ 546100 h 727075"/>
                <a:gd name="connsiteX6" fmla="*/ 0 w 628650"/>
                <a:gd name="connsiteY6" fmla="*/ 180975 h 7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727075">
                  <a:moveTo>
                    <a:pt x="0" y="180975"/>
                  </a:moveTo>
                  <a:lnTo>
                    <a:pt x="320675" y="0"/>
                  </a:lnTo>
                  <a:lnTo>
                    <a:pt x="628650" y="184150"/>
                  </a:lnTo>
                  <a:lnTo>
                    <a:pt x="628650" y="546100"/>
                  </a:lnTo>
                  <a:lnTo>
                    <a:pt x="314325" y="727075"/>
                  </a:lnTo>
                  <a:lnTo>
                    <a:pt x="3175" y="546100"/>
                  </a:lnTo>
                  <a:cubicBezTo>
                    <a:pt x="2117" y="424392"/>
                    <a:pt x="1058" y="302683"/>
                    <a:pt x="0" y="180975"/>
                  </a:cubicBezTo>
                  <a:close/>
                </a:path>
              </a:pathLst>
            </a:custGeom>
            <a:solidFill>
              <a:srgbClr val="1CCAB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" tIns="36000" rtlCol="0" anchor="ctr"/>
            <a:lstStyle/>
            <a:p>
              <a:pPr algn="ctr"/>
              <a:r>
                <a:rPr lang="en-US" altLang="ko-KR" spc="-50" dirty="0" smtClean="0">
                  <a:solidFill>
                    <a:schemeClr val="bg1"/>
                  </a:solidFill>
                  <a:latin typeface="+mn-ea"/>
                </a:rPr>
                <a:t>Ⅱ</a:t>
              </a: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5128406" y="4277766"/>
            <a:ext cx="3918579" cy="400110"/>
            <a:chOff x="5128406" y="4266230"/>
            <a:chExt cx="3918579" cy="400110"/>
          </a:xfrm>
        </p:grpSpPr>
        <p:sp>
          <p:nvSpPr>
            <p:cNvPr id="45" name="TextBox 44"/>
            <p:cNvSpPr txBox="1"/>
            <p:nvPr/>
          </p:nvSpPr>
          <p:spPr>
            <a:xfrm>
              <a:off x="5457196" y="4266230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Powerpoint template</a:t>
              </a:r>
            </a:p>
          </p:txBody>
        </p:sp>
        <p:sp>
          <p:nvSpPr>
            <p:cNvPr id="46" name="자유형 45"/>
            <p:cNvSpPr/>
            <p:nvPr/>
          </p:nvSpPr>
          <p:spPr>
            <a:xfrm flipH="1">
              <a:off x="5128406" y="4293245"/>
              <a:ext cx="300844" cy="346080"/>
            </a:xfrm>
            <a:custGeom>
              <a:avLst/>
              <a:gdLst>
                <a:gd name="connsiteX0" fmla="*/ 0 w 628650"/>
                <a:gd name="connsiteY0" fmla="*/ 180975 h 727075"/>
                <a:gd name="connsiteX1" fmla="*/ 320675 w 628650"/>
                <a:gd name="connsiteY1" fmla="*/ 0 h 727075"/>
                <a:gd name="connsiteX2" fmla="*/ 628650 w 628650"/>
                <a:gd name="connsiteY2" fmla="*/ 184150 h 727075"/>
                <a:gd name="connsiteX3" fmla="*/ 628650 w 628650"/>
                <a:gd name="connsiteY3" fmla="*/ 546100 h 727075"/>
                <a:gd name="connsiteX4" fmla="*/ 314325 w 628650"/>
                <a:gd name="connsiteY4" fmla="*/ 727075 h 727075"/>
                <a:gd name="connsiteX5" fmla="*/ 3175 w 628650"/>
                <a:gd name="connsiteY5" fmla="*/ 546100 h 727075"/>
                <a:gd name="connsiteX6" fmla="*/ 0 w 628650"/>
                <a:gd name="connsiteY6" fmla="*/ 180975 h 7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727075">
                  <a:moveTo>
                    <a:pt x="0" y="180975"/>
                  </a:moveTo>
                  <a:lnTo>
                    <a:pt x="320675" y="0"/>
                  </a:lnTo>
                  <a:lnTo>
                    <a:pt x="628650" y="184150"/>
                  </a:lnTo>
                  <a:lnTo>
                    <a:pt x="628650" y="546100"/>
                  </a:lnTo>
                  <a:lnTo>
                    <a:pt x="314325" y="727075"/>
                  </a:lnTo>
                  <a:lnTo>
                    <a:pt x="3175" y="546100"/>
                  </a:lnTo>
                  <a:cubicBezTo>
                    <a:pt x="2117" y="424392"/>
                    <a:pt x="1058" y="302683"/>
                    <a:pt x="0" y="180975"/>
                  </a:cubicBezTo>
                  <a:close/>
                </a:path>
              </a:pathLst>
            </a:custGeom>
            <a:solidFill>
              <a:srgbClr val="1CCAB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" tIns="36000" rtlCol="0" anchor="ctr"/>
            <a:lstStyle/>
            <a:p>
              <a:pPr algn="ctr"/>
              <a:r>
                <a:rPr lang="en-US" altLang="ko-KR" spc="-50" dirty="0" smtClean="0">
                  <a:solidFill>
                    <a:schemeClr val="bg1"/>
                  </a:solidFill>
                  <a:latin typeface="+mn-ea"/>
                </a:rPr>
                <a:t>Ⅲ</a:t>
              </a: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128406" y="4802732"/>
            <a:ext cx="3918579" cy="400110"/>
            <a:chOff x="5128406" y="4785428"/>
            <a:chExt cx="3918579" cy="400110"/>
          </a:xfrm>
        </p:grpSpPr>
        <p:sp>
          <p:nvSpPr>
            <p:cNvPr id="48" name="TextBox 47"/>
            <p:cNvSpPr txBox="1"/>
            <p:nvPr/>
          </p:nvSpPr>
          <p:spPr>
            <a:xfrm>
              <a:off x="5457196" y="4785428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Powerpoint template</a:t>
              </a:r>
            </a:p>
          </p:txBody>
        </p:sp>
        <p:sp>
          <p:nvSpPr>
            <p:cNvPr id="49" name="자유형 48"/>
            <p:cNvSpPr/>
            <p:nvPr/>
          </p:nvSpPr>
          <p:spPr>
            <a:xfrm flipH="1">
              <a:off x="5128406" y="4812443"/>
              <a:ext cx="300844" cy="346080"/>
            </a:xfrm>
            <a:custGeom>
              <a:avLst/>
              <a:gdLst>
                <a:gd name="connsiteX0" fmla="*/ 0 w 628650"/>
                <a:gd name="connsiteY0" fmla="*/ 180975 h 727075"/>
                <a:gd name="connsiteX1" fmla="*/ 320675 w 628650"/>
                <a:gd name="connsiteY1" fmla="*/ 0 h 727075"/>
                <a:gd name="connsiteX2" fmla="*/ 628650 w 628650"/>
                <a:gd name="connsiteY2" fmla="*/ 184150 h 727075"/>
                <a:gd name="connsiteX3" fmla="*/ 628650 w 628650"/>
                <a:gd name="connsiteY3" fmla="*/ 546100 h 727075"/>
                <a:gd name="connsiteX4" fmla="*/ 314325 w 628650"/>
                <a:gd name="connsiteY4" fmla="*/ 727075 h 727075"/>
                <a:gd name="connsiteX5" fmla="*/ 3175 w 628650"/>
                <a:gd name="connsiteY5" fmla="*/ 546100 h 727075"/>
                <a:gd name="connsiteX6" fmla="*/ 0 w 628650"/>
                <a:gd name="connsiteY6" fmla="*/ 180975 h 7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727075">
                  <a:moveTo>
                    <a:pt x="0" y="180975"/>
                  </a:moveTo>
                  <a:lnTo>
                    <a:pt x="320675" y="0"/>
                  </a:lnTo>
                  <a:lnTo>
                    <a:pt x="628650" y="184150"/>
                  </a:lnTo>
                  <a:lnTo>
                    <a:pt x="628650" y="546100"/>
                  </a:lnTo>
                  <a:lnTo>
                    <a:pt x="314325" y="727075"/>
                  </a:lnTo>
                  <a:lnTo>
                    <a:pt x="3175" y="546100"/>
                  </a:lnTo>
                  <a:cubicBezTo>
                    <a:pt x="2117" y="424392"/>
                    <a:pt x="1058" y="302683"/>
                    <a:pt x="0" y="180975"/>
                  </a:cubicBezTo>
                  <a:close/>
                </a:path>
              </a:pathLst>
            </a:custGeom>
            <a:solidFill>
              <a:srgbClr val="1CCAB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" tIns="36000" rtlCol="0" anchor="ctr"/>
            <a:lstStyle/>
            <a:p>
              <a:pPr algn="ctr"/>
              <a:r>
                <a:rPr lang="en-US" altLang="ko-KR" spc="-50" dirty="0" smtClean="0">
                  <a:solidFill>
                    <a:schemeClr val="bg1"/>
                  </a:solidFill>
                  <a:latin typeface="+mn-ea"/>
                </a:rPr>
                <a:t>Ⅳ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5128406" y="5327697"/>
            <a:ext cx="3918579" cy="400110"/>
            <a:chOff x="5128406" y="5327697"/>
            <a:chExt cx="3918579" cy="400110"/>
          </a:xfrm>
        </p:grpSpPr>
        <p:sp>
          <p:nvSpPr>
            <p:cNvPr id="51" name="TextBox 50"/>
            <p:cNvSpPr txBox="1"/>
            <p:nvPr/>
          </p:nvSpPr>
          <p:spPr>
            <a:xfrm>
              <a:off x="5457196" y="5327697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Powerpoint template</a:t>
              </a:r>
            </a:p>
          </p:txBody>
        </p:sp>
        <p:sp>
          <p:nvSpPr>
            <p:cNvPr id="52" name="자유형 51"/>
            <p:cNvSpPr/>
            <p:nvPr/>
          </p:nvSpPr>
          <p:spPr>
            <a:xfrm flipH="1">
              <a:off x="5128406" y="5354712"/>
              <a:ext cx="300844" cy="346080"/>
            </a:xfrm>
            <a:custGeom>
              <a:avLst/>
              <a:gdLst>
                <a:gd name="connsiteX0" fmla="*/ 0 w 628650"/>
                <a:gd name="connsiteY0" fmla="*/ 180975 h 727075"/>
                <a:gd name="connsiteX1" fmla="*/ 320675 w 628650"/>
                <a:gd name="connsiteY1" fmla="*/ 0 h 727075"/>
                <a:gd name="connsiteX2" fmla="*/ 628650 w 628650"/>
                <a:gd name="connsiteY2" fmla="*/ 184150 h 727075"/>
                <a:gd name="connsiteX3" fmla="*/ 628650 w 628650"/>
                <a:gd name="connsiteY3" fmla="*/ 546100 h 727075"/>
                <a:gd name="connsiteX4" fmla="*/ 314325 w 628650"/>
                <a:gd name="connsiteY4" fmla="*/ 727075 h 727075"/>
                <a:gd name="connsiteX5" fmla="*/ 3175 w 628650"/>
                <a:gd name="connsiteY5" fmla="*/ 546100 h 727075"/>
                <a:gd name="connsiteX6" fmla="*/ 0 w 628650"/>
                <a:gd name="connsiteY6" fmla="*/ 180975 h 7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727075">
                  <a:moveTo>
                    <a:pt x="0" y="180975"/>
                  </a:moveTo>
                  <a:lnTo>
                    <a:pt x="320675" y="0"/>
                  </a:lnTo>
                  <a:lnTo>
                    <a:pt x="628650" y="184150"/>
                  </a:lnTo>
                  <a:lnTo>
                    <a:pt x="628650" y="546100"/>
                  </a:lnTo>
                  <a:lnTo>
                    <a:pt x="314325" y="727075"/>
                  </a:lnTo>
                  <a:lnTo>
                    <a:pt x="3175" y="546100"/>
                  </a:lnTo>
                  <a:cubicBezTo>
                    <a:pt x="2117" y="424392"/>
                    <a:pt x="1058" y="302683"/>
                    <a:pt x="0" y="180975"/>
                  </a:cubicBezTo>
                  <a:close/>
                </a:path>
              </a:pathLst>
            </a:custGeom>
            <a:solidFill>
              <a:srgbClr val="1CCAB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" tIns="36000" rtlCol="0" anchor="ctr"/>
            <a:lstStyle/>
            <a:p>
              <a:pPr algn="ctr"/>
              <a:r>
                <a:rPr lang="en-US" altLang="ko-KR" spc="-50" dirty="0" smtClean="0">
                  <a:solidFill>
                    <a:schemeClr val="bg1"/>
                  </a:solidFill>
                  <a:latin typeface="+mn-ea"/>
                </a:rPr>
                <a:t>Ⅴ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393435406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7" y="1160749"/>
            <a:ext cx="2113004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30146" y="1160748"/>
            <a:ext cx="4358651" cy="42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647564" y="2852936"/>
            <a:ext cx="828092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563888" y="1484784"/>
            <a:ext cx="828092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691680" y="5661248"/>
            <a:ext cx="5708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smtClean="0">
                <a:latin typeface="+mj-lt"/>
              </a:rPr>
              <a:t>File – Build Settings...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LodingScene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Main</a:t>
            </a:r>
            <a:r>
              <a:rPr lang="ko-KR" altLang="en-US" sz="1200" dirty="0" smtClean="0">
                <a:latin typeface="+mj-lt"/>
              </a:rPr>
              <a:t>을 추가합니다</a:t>
            </a:r>
            <a:endParaRPr lang="en-US" altLang="ko-KR" sz="1200" dirty="0" smtClean="0">
              <a:latin typeface="+mj-lt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latin typeface="+mj-lt"/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latin typeface="+mj-lt"/>
              </a:rPr>
              <a:t>Play</a:t>
            </a:r>
            <a:r>
              <a:rPr lang="ko-KR" altLang="en-US" sz="1200" dirty="0" smtClean="0">
                <a:latin typeface="+mj-lt"/>
              </a:rPr>
              <a:t>버튼을 눌리고 </a:t>
            </a:r>
            <a:r>
              <a:rPr lang="en-US" altLang="ko-KR" sz="1200" dirty="0" smtClean="0">
                <a:latin typeface="+mj-lt"/>
              </a:rPr>
              <a:t>Start </a:t>
            </a:r>
            <a:r>
              <a:rPr lang="ko-KR" altLang="en-US" sz="1200" dirty="0" smtClean="0">
                <a:latin typeface="+mj-lt"/>
              </a:rPr>
              <a:t>버튼을 눌리면 </a:t>
            </a:r>
            <a:r>
              <a:rPr lang="en-US" altLang="ko-KR" sz="1200" dirty="0" smtClean="0">
                <a:latin typeface="+mj-lt"/>
              </a:rPr>
              <a:t>Main</a:t>
            </a:r>
            <a:r>
              <a:rPr lang="ko-KR" altLang="en-US" sz="1200" dirty="0" smtClean="0">
                <a:latin typeface="+mj-lt"/>
              </a:rPr>
              <a:t>으로 넘어가는걸 볼 수 있습니다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73064" y="1643720"/>
            <a:ext cx="4323768" cy="18932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20954" y="1182055"/>
            <a:ext cx="4827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Final Project</a:t>
            </a:r>
            <a:r>
              <a:rPr lang="ko-KR" altLang="en-US" sz="1200" dirty="0" smtClean="0">
                <a:latin typeface="+mj-lt"/>
              </a:rPr>
              <a:t>옆의 아이콘이 화면 크기에 따라 텍스트 옆이 아니라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이동하는 모습을 볼 수 있었기에 수정하였습니다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8090" y="4899570"/>
            <a:ext cx="1323975" cy="9715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13459" y="4668737"/>
            <a:ext cx="1540731" cy="17641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31463" y="4972878"/>
            <a:ext cx="2581275" cy="1028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5576" y="4437905"/>
            <a:ext cx="1991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먼저 </a:t>
            </a:r>
            <a:r>
              <a:rPr lang="en-US" altLang="ko-KR" sz="1200" dirty="0" smtClean="0">
                <a:latin typeface="+mj-lt"/>
              </a:rPr>
              <a:t>Icon_1 </a:t>
            </a:r>
            <a:r>
              <a:rPr lang="ko-KR" altLang="en-US" sz="1200" dirty="0" smtClean="0">
                <a:latin typeface="+mj-lt"/>
              </a:rPr>
              <a:t>오브젝트를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13459" y="4207071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앵커를 </a:t>
            </a:r>
            <a:r>
              <a:rPr lang="en-US" altLang="ko-KR" sz="1200" dirty="0" smtClean="0">
                <a:latin typeface="+mj-lt"/>
              </a:rPr>
              <a:t>Alt </a:t>
            </a:r>
            <a:r>
              <a:rPr lang="ko-KR" altLang="en-US" sz="1200" dirty="0" smtClean="0">
                <a:latin typeface="+mj-lt"/>
              </a:rPr>
              <a:t>키를 </a:t>
            </a:r>
            <a:r>
              <a:rPr lang="ko-KR" altLang="en-US" sz="1200" dirty="0" err="1" smtClean="0">
                <a:latin typeface="+mj-lt"/>
              </a:rPr>
              <a:t>누른채</a:t>
            </a:r>
            <a:endParaRPr lang="en-US" altLang="ko-KR" sz="1200" dirty="0">
              <a:latin typeface="+mj-lt"/>
            </a:endParaRPr>
          </a:p>
          <a:p>
            <a:r>
              <a:rPr lang="ko-KR" altLang="en-US" sz="1200" dirty="0" err="1" smtClean="0">
                <a:latin typeface="+mj-lt"/>
              </a:rPr>
              <a:t>중앙정렬을</a:t>
            </a:r>
            <a:r>
              <a:rPr lang="ko-KR" altLang="en-US" sz="1200" dirty="0" smtClean="0">
                <a:latin typeface="+mj-lt"/>
              </a:rPr>
              <a:t>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31463" y="4668736"/>
            <a:ext cx="3288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-350,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70</a:t>
            </a:r>
            <a:r>
              <a:rPr lang="ko-KR" altLang="en-US" sz="1200" dirty="0" smtClean="0">
                <a:latin typeface="+mj-lt"/>
              </a:rPr>
              <a:t>으로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2</a:t>
            </a:r>
            <a:endParaRPr lang="en-US" altLang="ko-KR" sz="6600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964666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1467" y="1730425"/>
            <a:ext cx="2437062" cy="14761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32673" y="1732310"/>
            <a:ext cx="2436856" cy="9001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1467" y="4725144"/>
            <a:ext cx="2326929" cy="15554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3588" y="1268760"/>
            <a:ext cx="3363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 smtClean="0">
                <a:latin typeface="+mj-lt"/>
              </a:rPr>
              <a:t>먼저 </a:t>
            </a:r>
            <a:r>
              <a:rPr lang="en-US" altLang="ko-KR" sz="1200" dirty="0" smtClean="0">
                <a:latin typeface="+mj-lt"/>
              </a:rPr>
              <a:t>start </a:t>
            </a:r>
            <a:r>
              <a:rPr lang="ko-KR" altLang="en-US" sz="1200" dirty="0" smtClean="0">
                <a:latin typeface="+mj-lt"/>
              </a:rPr>
              <a:t>버튼을 좀더 위에</a:t>
            </a:r>
            <a:r>
              <a:rPr lang="en-US" altLang="ko-KR" sz="1200" dirty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배치하기 위해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 </a:t>
            </a:r>
            <a:r>
              <a:rPr lang="en-US" altLang="ko-KR" sz="1200" dirty="0" err="1" smtClean="0">
                <a:latin typeface="+mj-lt"/>
              </a:rPr>
              <a:t>StartButton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27923" y="1270645"/>
            <a:ext cx="2555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위치를 아래와 같이 조정합니다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180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1467" y="4078813"/>
            <a:ext cx="3100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StartButton</a:t>
            </a:r>
            <a:r>
              <a:rPr lang="ko-KR" altLang="en-US" sz="1200" dirty="0" smtClean="0">
                <a:latin typeface="+mj-lt"/>
              </a:rPr>
              <a:t>을 </a:t>
            </a:r>
            <a:r>
              <a:rPr lang="ko-KR" altLang="en-US" sz="1200" dirty="0" err="1" smtClean="0">
                <a:latin typeface="+mj-lt"/>
              </a:rPr>
              <a:t>클릭한채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Ctrl + C</a:t>
            </a:r>
            <a:r>
              <a:rPr lang="ko-KR" altLang="en-US" sz="1200" dirty="0" smtClean="0">
                <a:latin typeface="+mj-lt"/>
              </a:rPr>
              <a:t>를 통해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오브젝트를 복사하고 </a:t>
            </a:r>
            <a:r>
              <a:rPr lang="en-US" altLang="ko-KR" sz="1200" dirty="0" smtClean="0">
                <a:latin typeface="+mj-lt"/>
              </a:rPr>
              <a:t>Ctrl + V</a:t>
            </a:r>
            <a:r>
              <a:rPr lang="ko-KR" altLang="en-US" sz="1200" dirty="0" smtClean="0">
                <a:latin typeface="+mj-lt"/>
              </a:rPr>
              <a:t>를 통해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오브젝트를 복제합니다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6096" y="4646749"/>
            <a:ext cx="2253413" cy="16632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36096" y="4149080"/>
            <a:ext cx="2744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오브젝트의 이름을 </a:t>
            </a:r>
            <a:r>
              <a:rPr lang="en-US" altLang="ko-KR" sz="1200" dirty="0" err="1" smtClean="0">
                <a:latin typeface="+mj-lt"/>
              </a:rPr>
              <a:t>InfoButton</a:t>
            </a:r>
            <a:r>
              <a:rPr lang="ko-KR" altLang="en-US" sz="1200" dirty="0" smtClean="0">
                <a:latin typeface="+mj-lt"/>
              </a:rPr>
              <a:t>으로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51620" y="1368393"/>
            <a:ext cx="2314575" cy="19621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51620" y="1091394"/>
            <a:ext cx="2401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새로운 </a:t>
            </a:r>
            <a:r>
              <a:rPr lang="ko-KR" altLang="en-US" sz="1200" dirty="0" err="1" smtClean="0">
                <a:latin typeface="+mj-lt"/>
              </a:rPr>
              <a:t>씬을</a:t>
            </a:r>
            <a:r>
              <a:rPr lang="ko-KR" altLang="en-US" sz="1200" dirty="0" smtClean="0">
                <a:latin typeface="+mj-lt"/>
              </a:rPr>
              <a:t> 하나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27984" y="1088740"/>
            <a:ext cx="3082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err="1" smtClean="0">
                <a:latin typeface="+mj-lt"/>
              </a:rPr>
              <a:t>씬의</a:t>
            </a:r>
            <a:r>
              <a:rPr lang="ko-KR" altLang="en-US" sz="1200" dirty="0" smtClean="0">
                <a:latin typeface="+mj-lt"/>
              </a:rPr>
              <a:t> 이름을 </a:t>
            </a:r>
            <a:r>
              <a:rPr lang="en-US" altLang="ko-KR" sz="1200" dirty="0" err="1" smtClean="0">
                <a:latin typeface="+mj-lt"/>
              </a:rPr>
              <a:t>InfoScene</a:t>
            </a:r>
            <a:r>
              <a:rPr lang="ko-KR" altLang="en-US" sz="1200" dirty="0" smtClean="0">
                <a:latin typeface="+mj-lt"/>
              </a:rPr>
              <a:t>으로 저장합니다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19325" y="1365739"/>
            <a:ext cx="4564474" cy="9361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51620" y="3759351"/>
            <a:ext cx="3348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새로운 </a:t>
            </a:r>
            <a:r>
              <a:rPr lang="en-US" altLang="ko-KR" sz="1200" dirty="0" smtClean="0">
                <a:latin typeface="+mj-lt"/>
              </a:rPr>
              <a:t>Image </a:t>
            </a:r>
            <a:r>
              <a:rPr lang="ko-KR" altLang="en-US" sz="1200" dirty="0" smtClean="0">
                <a:latin typeface="+mj-lt"/>
              </a:rPr>
              <a:t>오브젝트를 하나 생성합니다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32040" y="4599781"/>
            <a:ext cx="3724275" cy="11334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36976" y="4322782"/>
            <a:ext cx="3883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생성된 이미지의 이름을 </a:t>
            </a:r>
            <a:r>
              <a:rPr lang="en-US" altLang="ko-KR" sz="1200" dirty="0" err="1" smtClean="0">
                <a:latin typeface="+mj-lt"/>
              </a:rPr>
              <a:t>BackGround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1620" y="4128683"/>
            <a:ext cx="2867025" cy="2019300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3131840" y="5553236"/>
            <a:ext cx="421399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85509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Rectangle 8"/>
          <p:cNvSpPr>
            <a:spLocks noChangeArrowheads="1"/>
          </p:cNvSpPr>
          <p:nvPr/>
        </p:nvSpPr>
        <p:spPr bwMode="auto">
          <a:xfrm>
            <a:off x="643719" y="1021080"/>
            <a:ext cx="785656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BackGround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이미지 오브젝트를 클릭하고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Inspector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봅니다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9" y="1282690"/>
            <a:ext cx="2638425" cy="218122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755576" y="2024844"/>
            <a:ext cx="504056" cy="5760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3282144" y="1392156"/>
            <a:ext cx="5322304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Inspector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Anchor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전체 확장으로 바꿉니다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옆의 버튼을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클릭한채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가장 우측 하단의 전체 확장을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알트키를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누른채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클릭하면 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3719" y="4401108"/>
            <a:ext cx="3521846" cy="1296144"/>
          </a:xfrm>
          <a:prstGeom prst="rect">
            <a:avLst/>
          </a:prstGeom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4165565" y="4401108"/>
            <a:ext cx="443888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배경의 색상을 검은색으로 변경합니다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1990201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9" y="1324161"/>
            <a:ext cx="4191000" cy="2428875"/>
          </a:xfrm>
          <a:prstGeom prst="rect">
            <a:avLst/>
          </a:prstGeom>
        </p:spPr>
      </p:pic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643719" y="1021080"/>
            <a:ext cx="785656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새로운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Text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하나 생성합니다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                                              2.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텍스트의 이름을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InfoText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로 변경합니다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599892" y="3140968"/>
            <a:ext cx="360040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08104" y="1324161"/>
            <a:ext cx="2637176" cy="144016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5724128" y="1808820"/>
            <a:ext cx="1116124" cy="3960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3719" y="4113076"/>
            <a:ext cx="2016369" cy="2308820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660088" y="4114122"/>
            <a:ext cx="58401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앵커를 클릭하고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Alt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키를 누른 채 클릭하여 중앙 정렬을 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47664" y="5265204"/>
            <a:ext cx="360040" cy="3960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35989" y="4446889"/>
            <a:ext cx="2232256" cy="1975007"/>
          </a:xfrm>
          <a:prstGeom prst="rect">
            <a:avLst/>
          </a:prstGeom>
        </p:spPr>
      </p:pic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6168246" y="4436967"/>
            <a:ext cx="2652226" cy="1061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4. Font Size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25,</a:t>
            </a: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Alignment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둘다 중앙으로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두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Overflow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Overflow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로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폰트 컬러를 흰색으로 변경합니다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932040" y="4833156"/>
            <a:ext cx="25202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146111" y="5434392"/>
            <a:ext cx="25202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724128" y="5452096"/>
            <a:ext cx="25202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996321" y="5747793"/>
            <a:ext cx="1171923" cy="3065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953744" y="6151763"/>
            <a:ext cx="1022412" cy="25408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442453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9" y="1298079"/>
            <a:ext cx="3269036" cy="1368152"/>
          </a:xfrm>
          <a:prstGeom prst="rect">
            <a:avLst/>
          </a:prstGeom>
        </p:spPr>
      </p:pic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643719" y="1021080"/>
            <a:ext cx="326903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원하는 텍스트를 입력합니다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24028" y="1556792"/>
            <a:ext cx="3433341" cy="2304256"/>
          </a:xfrm>
          <a:prstGeom prst="rect">
            <a:avLst/>
          </a:prstGeom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4829150" y="1021079"/>
            <a:ext cx="3269036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GameObject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– UI </a:t>
            </a:r>
            <a:r>
              <a:rPr lang="en-US" altLang="ko-KR" sz="1200" dirty="0" smtClean="0">
                <a:latin typeface="맑은 고딕" pitchFamily="50" charset="-127"/>
              </a:rPr>
              <a:t>– Button</a:t>
            </a:r>
            <a:r>
              <a:rPr lang="ko-KR" altLang="en-US" sz="1200" dirty="0" smtClean="0">
                <a:latin typeface="맑은 고딕" pitchFamily="50" charset="-127"/>
              </a:rPr>
              <a:t>을 통해 버튼을</a:t>
            </a:r>
            <a:endParaRPr lang="en-US" altLang="ko-KR" sz="1200" dirty="0" smtClean="0">
              <a:latin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</a:rPr>
              <a:t>생성합니다</a:t>
            </a:r>
            <a:r>
              <a:rPr lang="en-US" altLang="ko-KR" sz="1200" dirty="0" smtClean="0">
                <a:latin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655736" y="3858577"/>
            <a:ext cx="344821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버튼의 이름을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으로 변경합니다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5737" y="4140909"/>
            <a:ext cx="2368766" cy="1448331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7236296" y="3573016"/>
            <a:ext cx="396044" cy="2855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791580" y="1628800"/>
            <a:ext cx="1440160" cy="8280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15616" y="5049180"/>
            <a:ext cx="1152128" cy="2787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249301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9" y="2047664"/>
            <a:ext cx="2495550" cy="2857500"/>
          </a:xfrm>
          <a:prstGeom prst="rect">
            <a:avLst/>
          </a:prstGeom>
        </p:spPr>
      </p:pic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643718" y="1525136"/>
            <a:ext cx="3568242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228600" indent="-228600">
              <a:spcBef>
                <a:spcPts val="600"/>
              </a:spcBef>
              <a:buAutoNum type="arabicPeriod"/>
              <a:defRPr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앵커를 클릭하고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Alt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키를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누른채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클릭하여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우측 하단에 오브젝트를 배치합니다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159732" y="3897052"/>
            <a:ext cx="432048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51373" y="2010369"/>
            <a:ext cx="1809750" cy="9239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51373" y="4129636"/>
            <a:ext cx="2562225" cy="847725"/>
          </a:xfrm>
          <a:prstGeom prst="rect">
            <a:avLst/>
          </a:prstGeom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4451373" y="1592796"/>
            <a:ext cx="356824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Pos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X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-160,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Pos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Y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45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로 변경합니다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379626" y="3774565"/>
            <a:ext cx="440484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오브젝트의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Text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Back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으로 변경합니다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49836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8" y="1807369"/>
            <a:ext cx="1323975" cy="10477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31940" y="2033364"/>
            <a:ext cx="3581400" cy="3771900"/>
          </a:xfrm>
          <a:prstGeom prst="rect">
            <a:avLst/>
          </a:prstGeom>
        </p:spPr>
      </p:pic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643718" y="1268760"/>
            <a:ext cx="3568242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C#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스크립트를 새로 생성하고 이름을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으로 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4031940" y="1756365"/>
            <a:ext cx="356824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아래 빨간 네모 안의 코드를 입력합니다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031940" y="2528900"/>
            <a:ext cx="244827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4355976" y="4869160"/>
            <a:ext cx="3024336" cy="7560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528444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</a:t>
            </a:r>
            <a:endParaRPr lang="en-US" altLang="ko-KR" sz="6600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5979175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9076" y="1807369"/>
            <a:ext cx="1933575" cy="14382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9175" y="4176787"/>
            <a:ext cx="1743075" cy="1095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37284" y="3365123"/>
            <a:ext cx="2581275" cy="933450"/>
          </a:xfrm>
          <a:prstGeom prst="rect">
            <a:avLst/>
          </a:prstGeom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643718" y="1268760"/>
            <a:ext cx="3568242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오브젝트에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조금전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생성한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C#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스크립트를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드래그합니다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295636" y="4401108"/>
            <a:ext cx="648072" cy="87105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899592" y="2888940"/>
            <a:ext cx="90010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7" idx="0"/>
          </p:cNvCxnSpPr>
          <p:nvPr/>
        </p:nvCxnSpPr>
        <p:spPr>
          <a:xfrm flipH="1" flipV="1">
            <a:off x="1367644" y="3068960"/>
            <a:ext cx="252028" cy="13321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3937284" y="2564904"/>
            <a:ext cx="4343128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오브젝트의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On Click()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+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누르고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오브젝트를 등록하고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ChangeMain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함수를 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등록해줍니다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25522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Rectangle 8"/>
          <p:cNvSpPr>
            <a:spLocks noChangeArrowheads="1"/>
          </p:cNvSpPr>
          <p:nvPr/>
        </p:nvSpPr>
        <p:spPr bwMode="auto">
          <a:xfrm>
            <a:off x="643718" y="1268760"/>
            <a:ext cx="3712258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이제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LoadingScene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InfoScene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으로 이동하는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버튼을 구현하기 위하여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LoadingScene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을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더블클릭하여 열어줍니다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8" y="2096852"/>
            <a:ext cx="2095500" cy="11811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583668" y="2348880"/>
            <a:ext cx="720080" cy="7920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4752020" y="1268759"/>
            <a:ext cx="3712258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이전에 생성했던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을 클릭하고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Pos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Y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아래와 같이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120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으로 변경해줍니다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52020" y="2068978"/>
            <a:ext cx="2528496" cy="1071989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5688124" y="2348880"/>
            <a:ext cx="864096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1249" y="4293096"/>
            <a:ext cx="3696735" cy="1044116"/>
          </a:xfrm>
          <a:prstGeom prst="rect">
            <a:avLst/>
          </a:prstGeom>
        </p:spPr>
      </p:pic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643954" y="4008854"/>
            <a:ext cx="37122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3. Text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Info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로 변경해줍니다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85255" y="4293096"/>
            <a:ext cx="1695261" cy="972108"/>
          </a:xfrm>
          <a:prstGeom prst="rect">
            <a:avLst/>
          </a:prstGeom>
        </p:spPr>
      </p:pic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4696091" y="4016097"/>
            <a:ext cx="37122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C#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스크립트를 하나 생성합니다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6069755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8" y="1880828"/>
            <a:ext cx="3333750" cy="3762375"/>
          </a:xfrm>
          <a:prstGeom prst="rect">
            <a:avLst/>
          </a:prstGeom>
        </p:spPr>
      </p:pic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643718" y="1268760"/>
            <a:ext cx="3712258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스크립트를 열고 아래 빨간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상자안의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코드를 입력합니다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643718" y="2420888"/>
            <a:ext cx="245211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4788024" y="1459813"/>
            <a:ext cx="37122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OnClick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()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을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–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눌러 제거합니다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0031" y="1807368"/>
            <a:ext cx="3404705" cy="1117575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7812360" y="2636912"/>
            <a:ext cx="452376" cy="2880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88024" y="3645024"/>
            <a:ext cx="3510390" cy="1404156"/>
          </a:xfrm>
          <a:prstGeom prst="rect">
            <a:avLst/>
          </a:prstGeom>
        </p:spPr>
      </p:pic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4788024" y="3330568"/>
            <a:ext cx="37122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3. Change Scene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스크립트를 제거합니다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9468" y="4740295"/>
            <a:ext cx="2762250" cy="8572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919410" y="4790878"/>
            <a:ext cx="2772308" cy="7560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023028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8" y="1895611"/>
            <a:ext cx="2560130" cy="18286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4597" y="4617132"/>
            <a:ext cx="1926214" cy="1221502"/>
          </a:xfrm>
          <a:prstGeom prst="rect">
            <a:avLst/>
          </a:prstGeom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643718" y="1268760"/>
            <a:ext cx="3712258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오브젝트에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스크립트를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드래그합니다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863588" y="2996952"/>
            <a:ext cx="1044116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385646" y="4617132"/>
            <a:ext cx="810090" cy="11161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8" idx="0"/>
          </p:cNvCxnSpPr>
          <p:nvPr/>
        </p:nvCxnSpPr>
        <p:spPr>
          <a:xfrm flipH="1" flipV="1">
            <a:off x="1385646" y="3320988"/>
            <a:ext cx="405045" cy="12961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4535996" y="2680270"/>
            <a:ext cx="3712258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On Click()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에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오브젝트를 등록하고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ChangeInfo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함수를 등록합니다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35995" y="3309366"/>
            <a:ext cx="3446099" cy="1199753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7272300" y="4113076"/>
            <a:ext cx="243520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608004" y="3825044"/>
            <a:ext cx="1044116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652120" y="3537012"/>
            <a:ext cx="22682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26405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7" y="1160749"/>
            <a:ext cx="2113004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647564" y="2852936"/>
            <a:ext cx="828092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691680" y="5661248"/>
            <a:ext cx="6022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smtClean="0">
                <a:latin typeface="+mj-lt"/>
              </a:rPr>
              <a:t>File – Build Settings...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err="1" smtClean="0">
                <a:latin typeface="+mj-lt"/>
              </a:rPr>
              <a:t>InfoScene</a:t>
            </a:r>
            <a:r>
              <a:rPr lang="ko-KR" altLang="en-US" sz="1200" dirty="0" smtClean="0">
                <a:latin typeface="+mj-lt"/>
              </a:rPr>
              <a:t>을 추가합니다</a:t>
            </a:r>
            <a:endParaRPr lang="en-US" altLang="ko-KR" sz="1200" dirty="0" smtClean="0">
              <a:latin typeface="+mj-lt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latin typeface="+mj-lt"/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latin typeface="+mj-lt"/>
              </a:rPr>
              <a:t>Play</a:t>
            </a:r>
            <a:r>
              <a:rPr lang="ko-KR" altLang="en-US" sz="1200" dirty="0" smtClean="0">
                <a:latin typeface="+mj-lt"/>
              </a:rPr>
              <a:t>버튼을 눌리고 </a:t>
            </a:r>
            <a:r>
              <a:rPr lang="en-US" altLang="ko-KR" sz="1200" dirty="0" smtClean="0">
                <a:latin typeface="+mj-lt"/>
              </a:rPr>
              <a:t>Info </a:t>
            </a:r>
            <a:r>
              <a:rPr lang="ko-KR" altLang="en-US" sz="1200" dirty="0" smtClean="0">
                <a:latin typeface="+mj-lt"/>
              </a:rPr>
              <a:t>버튼을 눌리면 </a:t>
            </a:r>
            <a:r>
              <a:rPr lang="en-US" altLang="ko-KR" sz="1200" dirty="0" err="1" smtClean="0">
                <a:latin typeface="+mj-lt"/>
              </a:rPr>
              <a:t>InfoScene</a:t>
            </a:r>
            <a:r>
              <a:rPr lang="ko-KR" altLang="en-US" sz="1200" dirty="0" smtClean="0">
                <a:latin typeface="+mj-lt"/>
              </a:rPr>
              <a:t>으로 넘어가는걸 볼 수 있습니다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79912" y="1160749"/>
            <a:ext cx="4197415" cy="4070826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779912" y="1736812"/>
            <a:ext cx="765818" cy="6120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71527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err="1" smtClean="0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3</a:t>
            </a:r>
            <a:endParaRPr lang="en-US" altLang="ko-KR" sz="6600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060252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 smtClean="0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448780"/>
            <a:ext cx="2343150" cy="1181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2831" y="1171781"/>
            <a:ext cx="3791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우선 </a:t>
            </a:r>
            <a:r>
              <a:rPr lang="en-US" altLang="ko-KR" sz="1200" dirty="0" smtClean="0">
                <a:latin typeface="+mj-lt"/>
              </a:rPr>
              <a:t>Main </a:t>
            </a:r>
            <a:r>
              <a:rPr lang="ko-KR" altLang="en-US" sz="1200" dirty="0" err="1" smtClean="0">
                <a:latin typeface="+mj-lt"/>
              </a:rPr>
              <a:t>씬을</a:t>
            </a:r>
            <a:r>
              <a:rPr lang="ko-KR" altLang="en-US" sz="1200" dirty="0" smtClean="0">
                <a:latin typeface="+mj-lt"/>
              </a:rPr>
              <a:t> 클릭하여 </a:t>
            </a:r>
            <a:r>
              <a:rPr lang="en-US" altLang="ko-KR" sz="1200" dirty="0" smtClean="0">
                <a:latin typeface="+mj-lt"/>
              </a:rPr>
              <a:t>Main</a:t>
            </a:r>
            <a:r>
              <a:rPr lang="ko-KR" altLang="en-US" sz="1200" dirty="0" err="1" smtClean="0">
                <a:latin typeface="+mj-lt"/>
              </a:rPr>
              <a:t>씬으로</a:t>
            </a:r>
            <a:r>
              <a:rPr lang="ko-KR" altLang="en-US" sz="1200" dirty="0" smtClean="0">
                <a:latin typeface="+mj-lt"/>
              </a:rPr>
              <a:t> 이동합니다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1820" y="3068960"/>
            <a:ext cx="4305300" cy="24479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51820" y="2792612"/>
            <a:ext cx="5062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배경을 만들기 위해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– Image</a:t>
            </a:r>
            <a:r>
              <a:rPr lang="ko-KR" altLang="en-US" sz="1200" dirty="0" smtClean="0">
                <a:latin typeface="+mj-lt"/>
              </a:rPr>
              <a:t>로 배경을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907704" y="1592796"/>
            <a:ext cx="958277" cy="9001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5940152" y="5157192"/>
            <a:ext cx="540060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0511580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448780"/>
            <a:ext cx="2389278" cy="12241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2831" y="1171781"/>
            <a:ext cx="3401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이미지의 이름을 </a:t>
            </a:r>
            <a:r>
              <a:rPr lang="en-US" altLang="ko-KR" sz="1200" dirty="0" err="1" smtClean="0">
                <a:latin typeface="+mj-lt"/>
              </a:rPr>
              <a:t>BackGround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3968" y="2132856"/>
            <a:ext cx="2495550" cy="2857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83968" y="1855857"/>
            <a:ext cx="45320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이미지의 앵커에서 </a:t>
            </a:r>
            <a:r>
              <a:rPr lang="ko-KR" altLang="en-US" sz="1200" dirty="0" err="1" smtClean="0">
                <a:latin typeface="+mj-lt"/>
              </a:rPr>
              <a:t>알트키를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ko-KR" altLang="en-US" sz="1200" dirty="0" err="1" smtClean="0">
                <a:latin typeface="+mj-lt"/>
              </a:rPr>
              <a:t>누른채</a:t>
            </a:r>
            <a:r>
              <a:rPr lang="ko-KR" altLang="en-US" sz="1200" dirty="0" smtClean="0">
                <a:latin typeface="+mj-lt"/>
              </a:rPr>
              <a:t> 전체 확대를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300192" y="4473116"/>
            <a:ext cx="479326" cy="5172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584" y="4653136"/>
            <a:ext cx="2084525" cy="17843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8443" y="4191471"/>
            <a:ext cx="2367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메뉴 버튼을 하나 생성해주고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이름을 </a:t>
            </a:r>
            <a:r>
              <a:rPr lang="en-US" altLang="ko-KR" sz="1200" dirty="0" smtClean="0">
                <a:latin typeface="+mj-lt"/>
              </a:rPr>
              <a:t>Menu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27584" y="2132856"/>
            <a:ext cx="1368152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15616" y="5733256"/>
            <a:ext cx="64807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6669351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1661" y="1623667"/>
            <a:ext cx="2495550" cy="2857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1661" y="1340768"/>
            <a:ext cx="5849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Button</a:t>
            </a:r>
            <a:r>
              <a:rPr lang="ko-KR" altLang="en-US" sz="1200" dirty="0" smtClean="0">
                <a:latin typeface="+mj-lt"/>
              </a:rPr>
              <a:t>을 좌측 상단에 위치하도록 배치해 줍니다</a:t>
            </a:r>
            <a:r>
              <a:rPr lang="en-US" altLang="ko-KR" sz="1200" dirty="0" smtClean="0">
                <a:latin typeface="+mj-lt"/>
              </a:rPr>
              <a:t>.(</a:t>
            </a:r>
            <a:r>
              <a:rPr lang="ko-KR" altLang="en-US" sz="1200" dirty="0" smtClean="0">
                <a:latin typeface="+mj-lt"/>
              </a:rPr>
              <a:t>앵커를 </a:t>
            </a:r>
            <a:r>
              <a:rPr lang="ko-KR" altLang="en-US" sz="1200" dirty="0" err="1" smtClean="0">
                <a:latin typeface="+mj-lt"/>
              </a:rPr>
              <a:t>알트키를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ko-KR" altLang="en-US" sz="1200" dirty="0" err="1" smtClean="0">
                <a:latin typeface="+mj-lt"/>
              </a:rPr>
              <a:t>누른채</a:t>
            </a:r>
            <a:r>
              <a:rPr lang="ko-KR" altLang="en-US" sz="1200" dirty="0" smtClean="0">
                <a:latin typeface="+mj-lt"/>
              </a:rPr>
              <a:t> 클릭</a:t>
            </a:r>
            <a:r>
              <a:rPr lang="en-US" altLang="ko-KR" sz="1200" dirty="0" smtClean="0">
                <a:latin typeface="+mj-lt"/>
              </a:rPr>
              <a:t>)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485737" y="2631779"/>
            <a:ext cx="432048" cy="4680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81287" y="2556484"/>
            <a:ext cx="4166383" cy="11881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81287" y="2288127"/>
            <a:ext cx="4133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 </a:t>
            </a:r>
            <a:r>
              <a:rPr lang="ko-KR" altLang="en-US" sz="1200" dirty="0" smtClean="0">
                <a:latin typeface="+mj-lt"/>
              </a:rPr>
              <a:t>버튼의 </a:t>
            </a:r>
            <a:r>
              <a:rPr lang="en-US" altLang="ko-KR" sz="1200" dirty="0" smtClean="0">
                <a:latin typeface="+mj-lt"/>
              </a:rPr>
              <a:t>Inspector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ko-KR" altLang="en-US" sz="1200" dirty="0" err="1" smtClean="0">
                <a:latin typeface="+mj-lt"/>
              </a:rPr>
              <a:t>설정값을</a:t>
            </a:r>
            <a:r>
              <a:rPr lang="ko-KR" altLang="en-US" sz="1200" dirty="0" smtClean="0">
                <a:latin typeface="+mj-lt"/>
              </a:rPr>
              <a:t> 아래와 같이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049605" y="2587625"/>
            <a:ext cx="792088" cy="5314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421447" y="2578807"/>
            <a:ext cx="792088" cy="5314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422814" y="3141543"/>
            <a:ext cx="792088" cy="5314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9605" y="3105186"/>
            <a:ext cx="792088" cy="5314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81287" y="4545124"/>
            <a:ext cx="2389666" cy="12854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81287" y="4252312"/>
            <a:ext cx="3320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Menu</a:t>
            </a:r>
            <a:r>
              <a:rPr lang="ko-KR" altLang="en-US" sz="1200" dirty="0" smtClean="0">
                <a:latin typeface="+mj-lt"/>
              </a:rPr>
              <a:t>의 텍스트를 아래와 같이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981287" y="4869160"/>
            <a:ext cx="734729" cy="7560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942422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8093" y="1520788"/>
            <a:ext cx="4305300" cy="24479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8093" y="1244440"/>
            <a:ext cx="4204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배경을 만들기 위해 </a:t>
            </a:r>
            <a:r>
              <a:rPr lang="en-US" altLang="ko-KR" sz="1200" dirty="0" smtClean="0">
                <a:latin typeface="+mj-lt"/>
              </a:rPr>
              <a:t>Image</a:t>
            </a:r>
            <a:r>
              <a:rPr lang="ko-KR" altLang="en-US" sz="1200" dirty="0" smtClean="0">
                <a:latin typeface="+mj-lt"/>
              </a:rPr>
              <a:t>를 하나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506425" y="3609020"/>
            <a:ext cx="540060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44108" y="1520788"/>
            <a:ext cx="1679947" cy="14316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44108" y="1243789"/>
            <a:ext cx="2512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이름을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940152" y="2312876"/>
            <a:ext cx="864096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60784" y="3609020"/>
            <a:ext cx="2495550" cy="2857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58894" y="3326504"/>
            <a:ext cx="24561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j-lt"/>
              </a:rPr>
              <a:t>4</a:t>
            </a:r>
            <a:r>
              <a:rPr lang="en-US" altLang="ko-KR" sz="1200" dirty="0" smtClean="0">
                <a:latin typeface="+mj-lt"/>
              </a:rPr>
              <a:t>. </a:t>
            </a:r>
            <a:r>
              <a:rPr lang="ko-KR" altLang="en-US" sz="1200" dirty="0" smtClean="0">
                <a:latin typeface="+mj-lt"/>
              </a:rPr>
              <a:t>왼쪽 수직 확대 정렬을 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228184" y="5985284"/>
            <a:ext cx="468052" cy="4812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0024" y="4797152"/>
            <a:ext cx="2676525" cy="9239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30024" y="4520153"/>
            <a:ext cx="24080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Width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200</a:t>
            </a:r>
            <a:r>
              <a:rPr lang="ko-KR" altLang="en-US" sz="1200" dirty="0" smtClean="0">
                <a:latin typeface="+mj-lt"/>
              </a:rPr>
              <a:t>으로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62374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프로젝트 생성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2260" y="1124744"/>
            <a:ext cx="8368147" cy="486054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6120172" y="1808820"/>
            <a:ext cx="612068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9958423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8093" y="1521439"/>
            <a:ext cx="3810000" cy="11906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093" y="1244440"/>
            <a:ext cx="25010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색상을 검은색으로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103948" y="1916832"/>
            <a:ext cx="224145" cy="1999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49267" y="1525395"/>
            <a:ext cx="1514475" cy="9239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9267" y="1244440"/>
            <a:ext cx="29113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en-US" altLang="ko-KR" sz="1200" dirty="0" smtClean="0">
                <a:latin typeface="+mj-lt"/>
              </a:rPr>
              <a:t> C# </a:t>
            </a:r>
            <a:r>
              <a:rPr lang="ko-KR" altLang="en-US" sz="1200" dirty="0" smtClean="0">
                <a:latin typeface="+mj-lt"/>
              </a:rPr>
              <a:t>스크립트를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832140" y="1521439"/>
            <a:ext cx="831602" cy="92788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9632" y="3389331"/>
            <a:ext cx="6391275" cy="28765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59632" y="3112332"/>
            <a:ext cx="2193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511660" y="4221088"/>
            <a:ext cx="6139247" cy="19442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114436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5696" y="1880828"/>
            <a:ext cx="2052228" cy="96242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35696" y="1603829"/>
            <a:ext cx="40222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스크립트를 </a:t>
            </a:r>
            <a:r>
              <a:rPr lang="en-US" altLang="ko-KR" sz="1200" dirty="0" smtClean="0">
                <a:latin typeface="+mj-lt"/>
              </a:rPr>
              <a:t>Menu </a:t>
            </a:r>
            <a:r>
              <a:rPr lang="ko-KR" altLang="en-US" sz="1200" dirty="0" smtClean="0">
                <a:latin typeface="+mj-lt"/>
              </a:rPr>
              <a:t>버튼에 끌어다 놓습니다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17495" y="1909802"/>
            <a:ext cx="1657350" cy="933450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5746170" y="1909802"/>
            <a:ext cx="683493" cy="7984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109183" y="2456241"/>
            <a:ext cx="752627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구부러진 연결선 17"/>
          <p:cNvCxnSpPr>
            <a:stCxn id="15" idx="2"/>
            <a:endCxn id="16" idx="2"/>
          </p:cNvCxnSpPr>
          <p:nvPr/>
        </p:nvCxnSpPr>
        <p:spPr>
          <a:xfrm rot="5400000">
            <a:off x="4268705" y="925061"/>
            <a:ext cx="36004" cy="3602420"/>
          </a:xfrm>
          <a:prstGeom prst="curvedConnector3">
            <a:avLst>
              <a:gd name="adj1" fmla="val 73492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29856" y="4364453"/>
            <a:ext cx="3857625" cy="96202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840434" y="4087453"/>
            <a:ext cx="6723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Menu </a:t>
            </a:r>
            <a:r>
              <a:rPr lang="ko-KR" altLang="en-US" sz="1200" dirty="0" smtClean="0">
                <a:latin typeface="+mj-lt"/>
              </a:rPr>
              <a:t>버튼의 </a:t>
            </a:r>
            <a:r>
              <a:rPr lang="en-US" altLang="ko-KR" sz="1200" dirty="0" smtClean="0">
                <a:latin typeface="+mj-lt"/>
              </a:rPr>
              <a:t>On Click()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en-US" altLang="ko-KR" sz="1200" dirty="0" smtClean="0">
                <a:latin typeface="+mj-lt"/>
              </a:rPr>
              <a:t>Menu </a:t>
            </a:r>
            <a:r>
              <a:rPr lang="ko-KR" altLang="en-US" sz="1200" dirty="0" smtClean="0">
                <a:latin typeface="+mj-lt"/>
              </a:rPr>
              <a:t>오브젝트를 등록하고</a:t>
            </a:r>
            <a:r>
              <a:rPr lang="en-US" altLang="ko-KR" sz="1200" dirty="0" smtClean="0">
                <a:latin typeface="+mj-lt"/>
              </a:rPr>
              <a:t>, </a:t>
            </a:r>
            <a:r>
              <a:rPr lang="ko-KR" altLang="en-US" sz="1200" dirty="0" smtClean="0">
                <a:latin typeface="+mj-lt"/>
              </a:rPr>
              <a:t>클릭으로 </a:t>
            </a:r>
            <a:r>
              <a:rPr lang="en-US" altLang="ko-KR" sz="1200" dirty="0" err="1" smtClean="0">
                <a:latin typeface="+mj-lt"/>
              </a:rPr>
              <a:t>onClick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095836" y="4617132"/>
            <a:ext cx="2520280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1943708" y="4869160"/>
            <a:ext cx="1116124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468671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1520788"/>
            <a:ext cx="3401097" cy="42496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983" y="1243789"/>
            <a:ext cx="1989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MENU </a:t>
            </a:r>
            <a:r>
              <a:rPr lang="ko-KR" altLang="en-US" sz="1200" dirty="0" smtClean="0">
                <a:latin typeface="+mj-lt"/>
              </a:rPr>
              <a:t>버튼을 클릭하면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40052" y="1520788"/>
            <a:ext cx="2114308" cy="44303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05585" y="1243789"/>
            <a:ext cx="3280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아래와 같이 검은 이미지가 나오게 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11560" y="1520788"/>
            <a:ext cx="972108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6155551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종료 버튼 만들기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4</a:t>
            </a:r>
            <a:endParaRPr lang="en-US" altLang="ko-KR" sz="6600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0802355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종료 버튼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7564" y="1484784"/>
            <a:ext cx="3943350" cy="27908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484784"/>
            <a:ext cx="3943350" cy="27908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2831" y="1207785"/>
            <a:ext cx="42742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– Button </a:t>
            </a:r>
            <a:r>
              <a:rPr lang="ko-KR" altLang="en-US" sz="1200" dirty="0" smtClean="0">
                <a:latin typeface="+mj-lt"/>
              </a:rPr>
              <a:t>으로 버튼을 하나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527884" y="4005064"/>
            <a:ext cx="491441" cy="27054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08104" y="1484784"/>
            <a:ext cx="2628292" cy="25920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08104" y="1023119"/>
            <a:ext cx="3227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만들어진 버튼의 이름을 </a:t>
            </a:r>
            <a:r>
              <a:rPr lang="en-US" altLang="ko-KR" sz="1200" dirty="0" smtClean="0">
                <a:latin typeface="+mj-lt"/>
              </a:rPr>
              <a:t>Exit</a:t>
            </a:r>
            <a:r>
              <a:rPr lang="ko-KR" altLang="en-US" sz="1200" dirty="0" smtClean="0">
                <a:latin typeface="+mj-lt"/>
              </a:rPr>
              <a:t>로 변경하고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이미지 아래에 끌어다 놓습니다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192180" y="3140968"/>
            <a:ext cx="929506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180191" y="2830180"/>
            <a:ext cx="929506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구부러진 연결선 14"/>
          <p:cNvCxnSpPr>
            <a:stCxn id="12" idx="1"/>
            <a:endCxn id="13" idx="1"/>
          </p:cNvCxnSpPr>
          <p:nvPr/>
        </p:nvCxnSpPr>
        <p:spPr>
          <a:xfrm rot="10800000">
            <a:off x="6180192" y="2992198"/>
            <a:ext cx="11989" cy="310788"/>
          </a:xfrm>
          <a:prstGeom prst="curvedConnector3">
            <a:avLst>
              <a:gd name="adj1" fmla="val 200674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65019" y="4977172"/>
            <a:ext cx="2556284" cy="115310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965019" y="4737274"/>
            <a:ext cx="2767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Button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Exit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059832" y="5421126"/>
            <a:ext cx="864096" cy="6001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352536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종료 버튼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520788"/>
            <a:ext cx="2495550" cy="2857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2831" y="1243789"/>
            <a:ext cx="4537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Button</a:t>
            </a:r>
            <a:r>
              <a:rPr lang="ko-KR" altLang="en-US" sz="1200" dirty="0" smtClean="0">
                <a:latin typeface="+mj-lt"/>
              </a:rPr>
              <a:t>의 앵커를 </a:t>
            </a:r>
            <a:r>
              <a:rPr lang="ko-KR" altLang="en-US" sz="1200" dirty="0" err="1" smtClean="0">
                <a:latin typeface="+mj-lt"/>
              </a:rPr>
              <a:t>알트키를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ko-KR" altLang="en-US" sz="1200" dirty="0" err="1" smtClean="0">
                <a:latin typeface="+mj-lt"/>
              </a:rPr>
              <a:t>누른채</a:t>
            </a:r>
            <a:r>
              <a:rPr lang="ko-KR" altLang="en-US" sz="1200" dirty="0" smtClean="0">
                <a:latin typeface="+mj-lt"/>
              </a:rPr>
              <a:t> 왼쪽 하단으로 배치합니다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223628" y="3320988"/>
            <a:ext cx="432048" cy="5400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92080" y="1520788"/>
            <a:ext cx="3062764" cy="11349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292080" y="1243789"/>
            <a:ext cx="3226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100,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30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92080" y="3320988"/>
            <a:ext cx="3041259" cy="139574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288753" y="3043989"/>
            <a:ext cx="2995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ExitButton</a:t>
            </a:r>
            <a:r>
              <a:rPr lang="en-US" altLang="ko-KR" sz="1200" dirty="0" smtClean="0">
                <a:latin typeface="+mj-lt"/>
              </a:rPr>
              <a:t> C# </a:t>
            </a:r>
            <a:r>
              <a:rPr lang="ko-KR" altLang="en-US" sz="1200" dirty="0" smtClean="0">
                <a:latin typeface="+mj-lt"/>
              </a:rPr>
              <a:t>스크립트를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400092" y="1520788"/>
            <a:ext cx="684076" cy="5400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6732240" y="1520788"/>
            <a:ext cx="720080" cy="4915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6192180" y="3320988"/>
            <a:ext cx="1141489" cy="12601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0606" y="4905164"/>
            <a:ext cx="3181350" cy="169545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770606" y="4628165"/>
            <a:ext cx="2193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087724" y="5752889"/>
            <a:ext cx="1656184" cy="6644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20532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종료 버튼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7664" y="1628800"/>
            <a:ext cx="1872208" cy="15034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51058" y="1348513"/>
            <a:ext cx="3892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Exit </a:t>
            </a:r>
            <a:r>
              <a:rPr lang="ko-KR" altLang="en-US" sz="1200" dirty="0" smtClean="0">
                <a:latin typeface="+mj-lt"/>
              </a:rPr>
              <a:t>버튼에 </a:t>
            </a:r>
            <a:r>
              <a:rPr lang="en-US" altLang="ko-KR" sz="1200" dirty="0" err="1" smtClean="0">
                <a:latin typeface="+mj-lt"/>
              </a:rPr>
              <a:t>ExitButton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끌어다 놓습니다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46856" y="1610909"/>
            <a:ext cx="2393867" cy="1506728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4808139" y="1625512"/>
            <a:ext cx="972108" cy="12961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997714" y="2559240"/>
            <a:ext cx="686189" cy="2904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구부러진 연결선 8"/>
          <p:cNvCxnSpPr>
            <a:stCxn id="6" idx="2"/>
            <a:endCxn id="7" idx="2"/>
          </p:cNvCxnSpPr>
          <p:nvPr/>
        </p:nvCxnSpPr>
        <p:spPr>
          <a:xfrm rot="5400000" flipH="1">
            <a:off x="3781497" y="1408960"/>
            <a:ext cx="72008" cy="2953384"/>
          </a:xfrm>
          <a:prstGeom prst="curvedConnector3">
            <a:avLst>
              <a:gd name="adj1" fmla="val -31746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7664" y="4469829"/>
            <a:ext cx="5276699" cy="120870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47664" y="4178227"/>
            <a:ext cx="7168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Exit </a:t>
            </a:r>
            <a:r>
              <a:rPr lang="ko-KR" altLang="en-US" sz="1200" dirty="0" smtClean="0">
                <a:latin typeface="+mj-lt"/>
              </a:rPr>
              <a:t>버튼의 </a:t>
            </a:r>
            <a:r>
              <a:rPr lang="en-US" altLang="ko-KR" sz="1200" dirty="0" smtClean="0">
                <a:latin typeface="+mj-lt"/>
              </a:rPr>
              <a:t>On Click()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en-US" altLang="ko-KR" sz="1200" dirty="0" smtClean="0">
                <a:latin typeface="+mj-lt"/>
              </a:rPr>
              <a:t>Exit </a:t>
            </a:r>
            <a:r>
              <a:rPr lang="ko-KR" altLang="en-US" sz="1200" dirty="0" smtClean="0">
                <a:latin typeface="+mj-lt"/>
              </a:rPr>
              <a:t>오브젝트를 등록하고</a:t>
            </a:r>
            <a:r>
              <a:rPr lang="en-US" altLang="ko-KR" sz="1200" dirty="0" smtClean="0">
                <a:latin typeface="+mj-lt"/>
              </a:rPr>
              <a:t>, </a:t>
            </a:r>
            <a:r>
              <a:rPr lang="en-US" altLang="ko-KR" sz="1200" dirty="0" err="1" smtClean="0">
                <a:latin typeface="+mj-lt"/>
              </a:rPr>
              <a:t>onClick</a:t>
            </a:r>
            <a:r>
              <a:rPr lang="en-US" altLang="ko-KR" sz="1200" dirty="0" smtClean="0">
                <a:latin typeface="+mj-lt"/>
              </a:rPr>
              <a:t>() </a:t>
            </a:r>
            <a:r>
              <a:rPr lang="ko-KR" altLang="en-US" sz="1200" dirty="0" smtClean="0">
                <a:latin typeface="+mj-lt"/>
              </a:rPr>
              <a:t>함수를 </a:t>
            </a:r>
            <a:r>
              <a:rPr lang="ko-KR" altLang="en-US" sz="1200" dirty="0" err="1" smtClean="0">
                <a:latin typeface="+mj-lt"/>
              </a:rPr>
              <a:t>클릭시</a:t>
            </a:r>
            <a:r>
              <a:rPr lang="ko-KR" altLang="en-US" sz="1200" dirty="0" smtClean="0">
                <a:latin typeface="+mj-lt"/>
              </a:rPr>
              <a:t> 동작하도록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691680" y="5049180"/>
            <a:ext cx="1584176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311860" y="4797152"/>
            <a:ext cx="3512503" cy="2056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5059886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사운드 플레이어 만들기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5</a:t>
            </a:r>
            <a:endParaRPr lang="en-US" altLang="ko-KR" sz="6600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6856402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사운드 플레이어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7378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en-US" altLang="ko-KR" sz="1200" dirty="0" smtClean="0">
                <a:latin typeface="+mj-lt"/>
                <a:hlinkClick r:id="rId2"/>
              </a:rPr>
              <a:t>http</a:t>
            </a:r>
            <a:r>
              <a:rPr lang="en-US" altLang="ko-KR" sz="1200" dirty="0">
                <a:latin typeface="+mj-lt"/>
                <a:hlinkClick r:id="rId2"/>
              </a:rPr>
              <a:t>://</a:t>
            </a:r>
            <a:r>
              <a:rPr lang="en-US" altLang="ko-KR" sz="1200" dirty="0" smtClean="0">
                <a:latin typeface="+mj-lt"/>
                <a:hlinkClick r:id="rId2"/>
              </a:rPr>
              <a:t>m.post.naver.com/viewer/postView.nhn?volumeNo=7615669&amp;memberNo=37134060</a:t>
            </a:r>
            <a:r>
              <a:rPr lang="ko-KR" altLang="en-US" sz="1200" dirty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링크에서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</a:t>
            </a:r>
            <a:r>
              <a:rPr lang="ko-KR" altLang="en-US" sz="1200" dirty="0" smtClean="0">
                <a:latin typeface="+mj-lt"/>
              </a:rPr>
              <a:t>롯데마트 </a:t>
            </a:r>
            <a:r>
              <a:rPr lang="en-US" altLang="ko-KR" sz="1200" dirty="0" err="1" smtClean="0">
                <a:latin typeface="+mj-lt"/>
              </a:rPr>
              <a:t>bgm</a:t>
            </a:r>
            <a:r>
              <a:rPr lang="ko-KR" altLang="en-US" sz="1200" dirty="0" smtClean="0">
                <a:latin typeface="+mj-lt"/>
              </a:rPr>
              <a:t>을 다운로드 받습니다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1524331"/>
            <a:ext cx="5953125" cy="130492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087724" y="2176793"/>
            <a:ext cx="1800200" cy="2440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2831" y="3483014"/>
            <a:ext cx="1952625" cy="16097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2831" y="3020053"/>
            <a:ext cx="42001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다운로드 받은 롯데마트 송을 </a:t>
            </a:r>
            <a:r>
              <a:rPr lang="en-US" altLang="ko-KR" sz="1200" dirty="0" smtClean="0">
                <a:latin typeface="+mj-lt"/>
              </a:rPr>
              <a:t>Assets</a:t>
            </a:r>
            <a:r>
              <a:rPr lang="ko-KR" altLang="en-US" sz="1200" dirty="0" smtClean="0">
                <a:latin typeface="+mj-lt"/>
              </a:rPr>
              <a:t>에 끌어다 놓습니다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87824" y="3392996"/>
            <a:ext cx="1524000" cy="2105025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899592" y="3481718"/>
            <a:ext cx="1116124" cy="14234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095836" y="4509120"/>
            <a:ext cx="792088" cy="9361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구부러진 연결선 11"/>
          <p:cNvCxnSpPr>
            <a:stCxn id="9" idx="2"/>
            <a:endCxn id="10" idx="2"/>
          </p:cNvCxnSpPr>
          <p:nvPr/>
        </p:nvCxnSpPr>
        <p:spPr>
          <a:xfrm rot="16200000" flipH="1">
            <a:off x="2204737" y="4158081"/>
            <a:ext cx="540060" cy="2034226"/>
          </a:xfrm>
          <a:prstGeom prst="curvedConnector3">
            <a:avLst>
              <a:gd name="adj1" fmla="val 14232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79595" y="4041068"/>
            <a:ext cx="1924799" cy="74263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079595" y="3579403"/>
            <a:ext cx="3510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Ctrl + Shift + N</a:t>
            </a:r>
            <a:r>
              <a:rPr lang="ko-KR" altLang="en-US" sz="1200" dirty="0" smtClean="0">
                <a:latin typeface="+mj-lt"/>
              </a:rPr>
              <a:t>을 눌러 오브젝트를 생성하고</a:t>
            </a:r>
            <a:r>
              <a:rPr lang="en-US" altLang="ko-KR" sz="1200" dirty="0" smtClean="0">
                <a:latin typeface="+mj-lt"/>
              </a:rPr>
              <a:t>,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이름을 </a:t>
            </a:r>
            <a:r>
              <a:rPr lang="en-US" altLang="ko-KR" sz="1200" dirty="0" err="1" smtClean="0">
                <a:latin typeface="+mj-lt"/>
              </a:rPr>
              <a:t>SoundManager</a:t>
            </a:r>
            <a:r>
              <a:rPr lang="ko-KR" altLang="en-US" sz="1200" dirty="0" smtClean="0">
                <a:latin typeface="+mj-lt"/>
              </a:rPr>
              <a:t>로 해줍니다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256076" y="4365104"/>
            <a:ext cx="144016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0738965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사운드 플레이어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453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Add Component</a:t>
            </a:r>
            <a:r>
              <a:rPr lang="ko-KR" altLang="en-US" sz="1200" dirty="0" smtClean="0">
                <a:latin typeface="+mj-lt"/>
              </a:rPr>
              <a:t>를 클릭하여 </a:t>
            </a:r>
            <a:r>
              <a:rPr lang="en-US" altLang="ko-KR" sz="1200" dirty="0" smtClean="0">
                <a:latin typeface="+mj-lt"/>
              </a:rPr>
              <a:t>Audio Source</a:t>
            </a:r>
            <a:r>
              <a:rPr lang="ko-KR" altLang="en-US" sz="1200" dirty="0" smtClean="0">
                <a:latin typeface="+mj-lt"/>
              </a:rPr>
              <a:t>를 추가해줍니다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329735"/>
            <a:ext cx="3952875" cy="15525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0" y="3021477"/>
            <a:ext cx="3952875" cy="95943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403648" y="2672916"/>
            <a:ext cx="2304256" cy="2093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863589" y="3087300"/>
            <a:ext cx="1008112" cy="1976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56523" y="1901235"/>
            <a:ext cx="1504950" cy="9810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56523" y="1624236"/>
            <a:ext cx="3353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SoundManager</a:t>
            </a:r>
            <a:r>
              <a:rPr lang="en-US" altLang="ko-KR" sz="1200" dirty="0" smtClean="0">
                <a:latin typeface="+mj-lt"/>
              </a:rPr>
              <a:t> C# </a:t>
            </a:r>
            <a:r>
              <a:rPr lang="ko-KR" altLang="en-US" sz="1200" dirty="0" smtClean="0">
                <a:latin typeface="+mj-lt"/>
              </a:rPr>
              <a:t>스크립트를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796136" y="1901235"/>
            <a:ext cx="828092" cy="91569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76403" y="3392996"/>
            <a:ext cx="3295650" cy="28670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76403" y="3092016"/>
            <a:ext cx="2193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70111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프로젝트 생성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124744"/>
            <a:ext cx="8120201" cy="4716524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943708" y="2744924"/>
            <a:ext cx="2880320" cy="5400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5004048" y="2982478"/>
            <a:ext cx="396044" cy="15849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228184" y="4617132"/>
            <a:ext cx="1044116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871700" y="2450431"/>
            <a:ext cx="3299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Project name</a:t>
            </a:r>
            <a:r>
              <a:rPr lang="ko-KR" altLang="en-US" sz="1200" dirty="0" smtClean="0">
                <a:latin typeface="+mj-lt"/>
              </a:rPr>
              <a:t>을 </a:t>
            </a:r>
            <a:r>
              <a:rPr lang="en-US" altLang="ko-KR" sz="1200" dirty="0" err="1" smtClean="0">
                <a:latin typeface="+mj-lt"/>
              </a:rPr>
              <a:t>FinalProject</a:t>
            </a:r>
            <a:r>
              <a:rPr lang="ko-KR" altLang="en-US" sz="1200" dirty="0" smtClean="0">
                <a:latin typeface="+mj-lt"/>
              </a:rPr>
              <a:t>로 하였습니다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98325" y="3146484"/>
            <a:ext cx="21355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기본 설정인 </a:t>
            </a:r>
            <a:r>
              <a:rPr lang="en-US" altLang="ko-KR" sz="1200" dirty="0" smtClean="0">
                <a:latin typeface="+mj-lt"/>
              </a:rPr>
              <a:t>3D</a:t>
            </a:r>
            <a:r>
              <a:rPr lang="ko-KR" altLang="en-US" sz="1200" dirty="0" smtClean="0">
                <a:latin typeface="+mj-lt"/>
              </a:rPr>
              <a:t>로 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56176" y="4340133"/>
            <a:ext cx="1984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프로젝트를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7021518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사운드 플레이어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5384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SoundManager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</a:t>
            </a:r>
            <a:r>
              <a:rPr lang="en-US" altLang="ko-KR" sz="1200" dirty="0" err="1" smtClean="0">
                <a:latin typeface="+mj-lt"/>
              </a:rPr>
              <a:t>SoundManager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오브젝트에 끌어다 놓습니다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9089" y="1347346"/>
            <a:ext cx="1594639" cy="15946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7823" y="1581539"/>
            <a:ext cx="2280367" cy="1360446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522831" y="2240868"/>
            <a:ext cx="1204853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525579" y="1634062"/>
            <a:ext cx="1046421" cy="11108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구부러진 연결선 9"/>
          <p:cNvCxnSpPr>
            <a:stCxn id="8" idx="1"/>
            <a:endCxn id="7" idx="2"/>
          </p:cNvCxnSpPr>
          <p:nvPr/>
        </p:nvCxnSpPr>
        <p:spPr>
          <a:xfrm rot="10800000" flipV="1">
            <a:off x="1125259" y="2189492"/>
            <a:ext cx="2400321" cy="339407"/>
          </a:xfrm>
          <a:prstGeom prst="curvedConnector4">
            <a:avLst>
              <a:gd name="adj1" fmla="val 37451"/>
              <a:gd name="adj2" fmla="val 231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98628" y="1707886"/>
            <a:ext cx="1594639" cy="159463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05349" y="1419222"/>
            <a:ext cx="3108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SoundManager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805349" y="2581314"/>
            <a:ext cx="1312865" cy="3003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53856" y="4159342"/>
            <a:ext cx="3800475" cy="8096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554893" y="3693341"/>
            <a:ext cx="3799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Inspector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Audio Source</a:t>
            </a:r>
            <a:r>
              <a:rPr lang="ko-KR" altLang="en-US" sz="1200" dirty="0" smtClean="0">
                <a:latin typeface="+mj-lt"/>
              </a:rPr>
              <a:t>에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>
                <a:latin typeface="+mj-lt"/>
              </a:rPr>
              <a:t>AudioClip</a:t>
            </a:r>
            <a:r>
              <a:rPr lang="ko-KR" altLang="en-US" sz="1200" dirty="0" smtClean="0">
                <a:latin typeface="+mj-lt"/>
              </a:rPr>
              <a:t>에 다운로드 받은 음원을 끌어다 둡니다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956979" y="4326549"/>
            <a:ext cx="2232248" cy="3117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04093" y="5380636"/>
            <a:ext cx="1647825" cy="990600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3371920" y="5388633"/>
            <a:ext cx="756085" cy="8408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66404" y="5492668"/>
            <a:ext cx="2843787" cy="623892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7515820" y="5733256"/>
            <a:ext cx="404552" cy="3833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365037" y="5215669"/>
            <a:ext cx="17219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5. Loop</a:t>
            </a:r>
            <a:r>
              <a:rPr lang="ko-KR" altLang="en-US" sz="1200" dirty="0" smtClean="0">
                <a:latin typeface="+mj-lt"/>
              </a:rPr>
              <a:t>에 체크합니다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8006" y="4655394"/>
            <a:ext cx="3810000" cy="5905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8165" y="3884539"/>
            <a:ext cx="1495425" cy="50482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28165" y="3338419"/>
            <a:ext cx="3510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 Audio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Source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Sound Manager </a:t>
            </a:r>
            <a:r>
              <a:rPr lang="ko-KR" altLang="en-US" sz="1200" dirty="0" smtClean="0">
                <a:latin typeface="+mj-lt"/>
              </a:rPr>
              <a:t>스크립트의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 Music Source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727684" y="5019426"/>
            <a:ext cx="1797895" cy="2265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683568" y="3884539"/>
            <a:ext cx="936104" cy="2285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구부러진 연결선 26"/>
          <p:cNvCxnSpPr>
            <a:stCxn id="25" idx="2"/>
            <a:endCxn id="19" idx="0"/>
          </p:cNvCxnSpPr>
          <p:nvPr/>
        </p:nvCxnSpPr>
        <p:spPr>
          <a:xfrm rot="16200000" flipH="1">
            <a:off x="1435951" y="3828745"/>
            <a:ext cx="906350" cy="147501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구부러진 연결선 19"/>
          <p:cNvCxnSpPr>
            <a:stCxn id="18" idx="0"/>
            <a:endCxn id="16" idx="1"/>
          </p:cNvCxnSpPr>
          <p:nvPr/>
        </p:nvCxnSpPr>
        <p:spPr>
          <a:xfrm rot="5400000" flipH="1" flipV="1">
            <a:off x="4400364" y="3832018"/>
            <a:ext cx="906214" cy="2207016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9477796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6</a:t>
            </a:r>
            <a:endParaRPr lang="en-US" altLang="ko-KR" sz="6600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2478910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3480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아래의 </a:t>
            </a:r>
            <a:r>
              <a:rPr lang="en-US" altLang="ko-KR" sz="1200" dirty="0" smtClean="0">
                <a:latin typeface="+mj-lt"/>
              </a:rPr>
              <a:t>Exit </a:t>
            </a:r>
            <a:r>
              <a:rPr lang="ko-KR" altLang="en-US" sz="1200" dirty="0" smtClean="0">
                <a:latin typeface="+mj-lt"/>
              </a:rPr>
              <a:t>오브젝트를 복제합니다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317159"/>
            <a:ext cx="1761950" cy="2111841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899592" y="2744924"/>
            <a:ext cx="756084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4008" y="1329735"/>
            <a:ext cx="1909650" cy="21974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44008" y="1052736"/>
            <a:ext cx="35629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복제한 오브젝트의 이름을 </a:t>
            </a:r>
            <a:r>
              <a:rPr lang="en-US" altLang="ko-KR" sz="1200" dirty="0" smtClean="0">
                <a:latin typeface="+mj-lt"/>
              </a:rPr>
              <a:t>Volume</a:t>
            </a:r>
            <a:r>
              <a:rPr lang="ko-KR" altLang="en-US" sz="1200" dirty="0" smtClean="0">
                <a:latin typeface="+mj-lt"/>
              </a:rPr>
              <a:t>으로 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148064" y="2744924"/>
            <a:ext cx="64807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6018" y="4440349"/>
            <a:ext cx="3914775" cy="1295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6018" y="4163350"/>
            <a:ext cx="8022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On Click()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–</a:t>
            </a:r>
            <a:r>
              <a:rPr lang="ko-KR" altLang="en-US" sz="1200" dirty="0" smtClean="0">
                <a:latin typeface="+mj-lt"/>
              </a:rPr>
              <a:t>를 클릭하여 제거하고</a:t>
            </a:r>
            <a:r>
              <a:rPr lang="en-US" altLang="ko-KR" sz="1200" dirty="0" smtClean="0">
                <a:latin typeface="+mj-lt"/>
              </a:rPr>
              <a:t>, Exit Button (Script</a:t>
            </a:r>
            <a:r>
              <a:rPr lang="ko-KR" altLang="en-US" sz="1200" dirty="0" smtClean="0">
                <a:latin typeface="+mj-lt"/>
              </a:rPr>
              <a:t>에서 톱니를 눌러</a:t>
            </a:r>
            <a:r>
              <a:rPr lang="en-US" altLang="ko-KR" sz="1200" dirty="0" smtClean="0">
                <a:latin typeface="+mj-lt"/>
              </a:rPr>
              <a:t>) Remove Component</a:t>
            </a:r>
            <a:r>
              <a:rPr lang="ko-KR" altLang="en-US" sz="1200" dirty="0" smtClean="0">
                <a:latin typeface="+mj-lt"/>
              </a:rPr>
              <a:t>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42761" y="5088049"/>
            <a:ext cx="180020" cy="2053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250773" y="5293411"/>
            <a:ext cx="180020" cy="2769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58170" y="4545124"/>
            <a:ext cx="3990975" cy="1085850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6663041" y="5088049"/>
            <a:ext cx="1188132" cy="2053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2967776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3281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 Volume </a:t>
            </a:r>
            <a:r>
              <a:rPr lang="ko-KR" altLang="en-US" sz="1200" dirty="0" smtClean="0">
                <a:latin typeface="+mj-lt"/>
              </a:rPr>
              <a:t>버튼의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75</a:t>
            </a:r>
            <a:r>
              <a:rPr lang="ko-KR" altLang="en-US" sz="1200" dirty="0" smtClean="0">
                <a:latin typeface="+mj-lt"/>
              </a:rPr>
              <a:t>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2746" y="1329735"/>
            <a:ext cx="3259547" cy="948982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727684" y="1329735"/>
            <a:ext cx="612068" cy="4744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4008" y="1329735"/>
            <a:ext cx="2433287" cy="9489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41981" y="1052736"/>
            <a:ext cx="3897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Volume </a:t>
            </a:r>
            <a:r>
              <a:rPr lang="ko-KR" altLang="en-US" sz="1200" dirty="0" smtClean="0">
                <a:latin typeface="+mj-lt"/>
              </a:rPr>
              <a:t>오브젝트의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는 </a:t>
            </a:r>
            <a:r>
              <a:rPr lang="en-US" altLang="ko-KR" sz="1200" dirty="0" smtClean="0">
                <a:latin typeface="+mj-lt"/>
              </a:rPr>
              <a:t>Volume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641981" y="1592796"/>
            <a:ext cx="902127" cy="5760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2746" y="3159741"/>
            <a:ext cx="3981450" cy="2324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2831" y="2882742"/>
            <a:ext cx="4322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- Image</a:t>
            </a:r>
            <a:r>
              <a:rPr lang="ko-KR" altLang="en-US" sz="1200" dirty="0" smtClean="0">
                <a:latin typeface="+mj-lt"/>
              </a:rPr>
              <a:t>에서 이미지를 하나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599892" y="5229200"/>
            <a:ext cx="540060" cy="2546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3044" y="3159741"/>
            <a:ext cx="2160240" cy="246884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040949" y="2889038"/>
            <a:ext cx="39941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생성된 이미지의 이름을 </a:t>
            </a:r>
            <a:r>
              <a:rPr lang="en-US" altLang="ko-KR" sz="1200" dirty="0" err="1" smtClean="0">
                <a:latin typeface="+mj-lt"/>
              </a:rPr>
              <a:t>VolumeImage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328084" y="4797152"/>
            <a:ext cx="1224136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6973830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4733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VolumeImage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Color</a:t>
            </a:r>
            <a:r>
              <a:rPr lang="ko-KR" altLang="en-US" sz="1200" dirty="0" smtClean="0">
                <a:latin typeface="+mj-lt"/>
              </a:rPr>
              <a:t>를 아래와 같이 검은색으로 변경해줍니다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329735"/>
            <a:ext cx="6254919" cy="1091153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879812" y="1844824"/>
            <a:ext cx="3636404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2952729"/>
            <a:ext cx="2957367" cy="6728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0977" y="2678432"/>
            <a:ext cx="4634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아래와 같이 </a:t>
            </a:r>
            <a:r>
              <a:rPr lang="en-US" altLang="ko-KR" sz="1200" dirty="0" smtClean="0">
                <a:latin typeface="+mj-lt"/>
              </a:rPr>
              <a:t>Width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Height</a:t>
            </a:r>
            <a:r>
              <a:rPr lang="ko-KR" altLang="en-US" sz="1200" dirty="0" smtClean="0">
                <a:latin typeface="+mj-lt"/>
              </a:rPr>
              <a:t>를 각각 </a:t>
            </a:r>
            <a:r>
              <a:rPr lang="en-US" altLang="ko-KR" sz="1200" dirty="0" smtClean="0">
                <a:latin typeface="+mj-lt"/>
              </a:rPr>
              <a:t>300, 150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40678" y="3222270"/>
            <a:ext cx="1276861" cy="3072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001514" y="3231819"/>
            <a:ext cx="1276861" cy="3072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0977" y="4154372"/>
            <a:ext cx="4029075" cy="21145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0977" y="3870284"/>
            <a:ext cx="4024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ko-KR" altLang="en-US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– UI – Text</a:t>
            </a:r>
            <a:r>
              <a:rPr lang="ko-KR" altLang="en-US" sz="1200" dirty="0" smtClean="0">
                <a:latin typeface="+mj-lt"/>
              </a:rPr>
              <a:t>로 텍스트를 하나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480198" y="5949280"/>
            <a:ext cx="731762" cy="3196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11780" y="3551928"/>
            <a:ext cx="2014353" cy="265997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13073" y="3261962"/>
            <a:ext cx="3650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생성된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err="1" smtClean="0">
                <a:latin typeface="+mj-lt"/>
              </a:rPr>
              <a:t>VolumeImage</a:t>
            </a:r>
            <a:r>
              <a:rPr lang="ko-KR" altLang="en-US" sz="1200" dirty="0" smtClean="0">
                <a:latin typeface="+mj-lt"/>
              </a:rPr>
              <a:t>로 끌어다 놓습니다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796136" y="5445224"/>
            <a:ext cx="72008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860642" y="5265204"/>
            <a:ext cx="115963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구부러진 연결선 17"/>
          <p:cNvCxnSpPr>
            <a:stCxn id="15" idx="1"/>
            <a:endCxn id="16" idx="1"/>
          </p:cNvCxnSpPr>
          <p:nvPr/>
        </p:nvCxnSpPr>
        <p:spPr>
          <a:xfrm rot="10800000" flipH="1">
            <a:off x="5796136" y="5355214"/>
            <a:ext cx="64506" cy="198022"/>
          </a:xfrm>
          <a:prstGeom prst="curvedConnector3">
            <a:avLst>
              <a:gd name="adj1" fmla="val -35438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199929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3161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Text</a:t>
            </a:r>
            <a:r>
              <a:rPr lang="ko-KR" altLang="en-US" sz="1200" dirty="0" smtClean="0">
                <a:latin typeface="+mj-lt"/>
              </a:rPr>
              <a:t>의 이름을 </a:t>
            </a:r>
            <a:r>
              <a:rPr lang="en-US" altLang="ko-KR" sz="1200" dirty="0" err="1" smtClean="0">
                <a:latin typeface="+mj-lt"/>
              </a:rPr>
              <a:t>VolumeText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0" y="1314250"/>
            <a:ext cx="2387603" cy="890614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151620" y="1772816"/>
            <a:ext cx="1440160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62668" y="1868248"/>
            <a:ext cx="3952875" cy="30003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62668" y="1037251"/>
            <a:ext cx="39302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VolumeText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Volume : 100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Font Size</a:t>
            </a:r>
            <a:r>
              <a:rPr lang="ko-KR" altLang="en-US" sz="1200" dirty="0" smtClean="0">
                <a:latin typeface="+mj-lt"/>
              </a:rPr>
              <a:t>는 </a:t>
            </a:r>
            <a:r>
              <a:rPr lang="en-US" altLang="ko-KR" sz="1200" dirty="0" smtClean="0">
                <a:latin typeface="+mj-lt"/>
              </a:rPr>
              <a:t>30</a:t>
            </a:r>
            <a:r>
              <a:rPr lang="ko-KR" altLang="en-US" sz="1200" dirty="0" smtClean="0">
                <a:latin typeface="+mj-lt"/>
              </a:rPr>
              <a:t>으로 </a:t>
            </a:r>
            <a:r>
              <a:rPr lang="en-US" altLang="ko-KR" sz="1200" dirty="0" smtClean="0">
                <a:latin typeface="+mj-lt"/>
              </a:rPr>
              <a:t>Alignment</a:t>
            </a:r>
            <a:r>
              <a:rPr lang="ko-KR" altLang="en-US" sz="1200" dirty="0" smtClean="0">
                <a:latin typeface="+mj-lt"/>
              </a:rPr>
              <a:t>는 둘다 중앙으로</a:t>
            </a:r>
            <a:r>
              <a:rPr lang="en-US" altLang="ko-KR" sz="1200" dirty="0" smtClean="0">
                <a:latin typeface="+mj-lt"/>
              </a:rPr>
              <a:t>,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두 </a:t>
            </a:r>
            <a:r>
              <a:rPr lang="en-US" altLang="ko-KR" sz="1200" dirty="0" smtClean="0">
                <a:latin typeface="+mj-lt"/>
              </a:rPr>
              <a:t>Overflow </a:t>
            </a:r>
            <a:r>
              <a:rPr lang="ko-KR" altLang="en-US" sz="1200" dirty="0" smtClean="0">
                <a:latin typeface="+mj-lt"/>
              </a:rPr>
              <a:t>역시 </a:t>
            </a:r>
            <a:r>
              <a:rPr lang="en-US" altLang="ko-KR" sz="1200" dirty="0" smtClean="0">
                <a:latin typeface="+mj-lt"/>
              </a:rPr>
              <a:t>Overflow</a:t>
            </a:r>
            <a:r>
              <a:rPr lang="ko-KR" altLang="en-US" sz="1200" dirty="0" smtClean="0">
                <a:latin typeface="+mj-lt"/>
              </a:rPr>
              <a:t>로 설정합니다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Color</a:t>
            </a:r>
            <a:r>
              <a:rPr lang="ko-KR" altLang="en-US" sz="1200" dirty="0" smtClean="0">
                <a:latin typeface="+mj-lt"/>
              </a:rPr>
              <a:t>는 흰색으로 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499992" y="2024844"/>
            <a:ext cx="828092" cy="5400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832140" y="3098405"/>
            <a:ext cx="396044" cy="25858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024147" y="3789040"/>
            <a:ext cx="348053" cy="2520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96236" y="3789040"/>
            <a:ext cx="324036" cy="2520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904147" y="4187989"/>
            <a:ext cx="2388763" cy="3503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5899932" y="4624228"/>
            <a:ext cx="2236463" cy="2443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4915" y="3933056"/>
            <a:ext cx="3663717" cy="234026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77361" y="3638055"/>
            <a:ext cx="3549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– Button</a:t>
            </a:r>
            <a:r>
              <a:rPr lang="ko-KR" altLang="en-US" sz="1200" dirty="0" smtClean="0">
                <a:latin typeface="+mj-lt"/>
              </a:rPr>
              <a:t>을 두개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807772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3928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생성된 두 버튼을 </a:t>
            </a:r>
            <a:r>
              <a:rPr lang="en-US" altLang="ko-KR" sz="1200" dirty="0" err="1" smtClean="0">
                <a:latin typeface="+mj-lt"/>
              </a:rPr>
              <a:t>VolumeImage</a:t>
            </a:r>
            <a:r>
              <a:rPr lang="ko-KR" altLang="en-US" sz="1200" dirty="0" smtClean="0">
                <a:latin typeface="+mj-lt"/>
              </a:rPr>
              <a:t>로 끌어다 놓습니다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329735"/>
            <a:ext cx="1888929" cy="2809176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899592" y="2852936"/>
            <a:ext cx="1044116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791580" y="3237906"/>
            <a:ext cx="1044116" cy="44312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구부러진 연결선 7"/>
          <p:cNvCxnSpPr>
            <a:stCxn id="6" idx="1"/>
            <a:endCxn id="5" idx="1"/>
          </p:cNvCxnSpPr>
          <p:nvPr/>
        </p:nvCxnSpPr>
        <p:spPr>
          <a:xfrm rot="10800000" flipH="1">
            <a:off x="791580" y="2978951"/>
            <a:ext cx="108012" cy="480517"/>
          </a:xfrm>
          <a:prstGeom prst="curvedConnector3">
            <a:avLst>
              <a:gd name="adj1" fmla="val -21164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79912" y="1893516"/>
            <a:ext cx="2016584" cy="13443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79912" y="1616518"/>
            <a:ext cx="49583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두 버튼의 이름을 각각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ko-KR" altLang="en-US" sz="1200" dirty="0" smtClean="0">
                <a:latin typeface="+mj-lt"/>
              </a:rPr>
              <a:t>과 </a:t>
            </a:r>
            <a:r>
              <a:rPr lang="en-US" altLang="ko-KR" sz="1200" dirty="0" err="1" smtClean="0">
                <a:latin typeface="+mj-lt"/>
              </a:rPr>
              <a:t>VolumeUp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03948" y="2528900"/>
            <a:ext cx="1440160" cy="5760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671900" y="3463348"/>
            <a:ext cx="3142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두 버튼의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각각 </a:t>
            </a:r>
            <a:r>
              <a:rPr lang="en-US" altLang="ko-KR" sz="1200" dirty="0" smtClean="0">
                <a:latin typeface="+mj-lt"/>
              </a:rPr>
              <a:t>–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+</a:t>
            </a:r>
            <a:r>
              <a:rPr lang="ko-KR" altLang="en-US" sz="1200" dirty="0" smtClean="0">
                <a:latin typeface="+mj-lt"/>
              </a:rPr>
              <a:t>로 변경하고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Font Size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20</a:t>
            </a:r>
            <a:r>
              <a:rPr lang="ko-KR" altLang="en-US" sz="1200" dirty="0" smtClean="0">
                <a:latin typeface="+mj-lt"/>
              </a:rPr>
              <a:t>으로 설정해줍니다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70229" y="3947596"/>
            <a:ext cx="1102054" cy="8601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44033" y="3947596"/>
            <a:ext cx="874013" cy="86014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84024" y="4121711"/>
            <a:ext cx="2573380" cy="511909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3742244" y="4162630"/>
            <a:ext cx="551027" cy="4300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995944" y="4162629"/>
            <a:ext cx="551027" cy="4300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7884369" y="4253369"/>
            <a:ext cx="396044" cy="3393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70229" y="5333158"/>
            <a:ext cx="2813326" cy="83299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670229" y="5056159"/>
            <a:ext cx="3690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두 버튼의 </a:t>
            </a:r>
            <a:r>
              <a:rPr lang="en-US" altLang="ko-KR" sz="1200" dirty="0" smtClean="0">
                <a:latin typeface="+mj-lt"/>
              </a:rPr>
              <a:t>Width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Height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60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779912" y="5481228"/>
            <a:ext cx="828092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5155932" y="5466099"/>
            <a:ext cx="828092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278739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4632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ko-KR" altLang="en-US" sz="1200" dirty="0" smtClean="0">
                <a:latin typeface="+mj-lt"/>
              </a:rPr>
              <a:t>과 </a:t>
            </a:r>
            <a:r>
              <a:rPr lang="en-US" altLang="ko-KR" sz="1200" dirty="0" err="1" smtClean="0">
                <a:latin typeface="+mj-lt"/>
              </a:rPr>
              <a:t>VolumeUp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둘다 </a:t>
            </a:r>
            <a:r>
              <a:rPr lang="en-US" altLang="ko-KR" sz="1200" dirty="0" smtClean="0">
                <a:latin typeface="+mj-lt"/>
              </a:rPr>
              <a:t>Anchors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0.5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   Pivot </a:t>
            </a:r>
            <a:r>
              <a:rPr lang="ko-KR" altLang="en-US" sz="1200" dirty="0" smtClean="0">
                <a:latin typeface="+mj-lt"/>
              </a:rPr>
              <a:t>역시 마찬가지입니다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514401"/>
            <a:ext cx="4130470" cy="911133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323813" y="1736812"/>
            <a:ext cx="1728192" cy="6887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2939646"/>
            <a:ext cx="2938992" cy="8298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2831" y="2662647"/>
            <a:ext cx="4372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-50,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-20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4708" y="4181202"/>
            <a:ext cx="2938992" cy="8298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4708" y="3904203"/>
            <a:ext cx="41998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VolumeUp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50,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-20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22831" y="2939646"/>
            <a:ext cx="1564893" cy="4173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22831" y="4181202"/>
            <a:ext cx="1528889" cy="3999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00092" y="4165717"/>
            <a:ext cx="1728192" cy="118305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400092" y="3888718"/>
            <a:ext cx="3330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Volume Button C# </a:t>
            </a:r>
            <a:r>
              <a:rPr lang="ko-KR" altLang="en-US" sz="1200" dirty="0" smtClean="0">
                <a:latin typeface="+mj-lt"/>
              </a:rPr>
              <a:t>스크립트를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976156" y="4165717"/>
            <a:ext cx="828092" cy="106433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487138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4029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아래의 코드를 </a:t>
            </a:r>
            <a:r>
              <a:rPr lang="en-US" altLang="ko-KR" sz="1200" dirty="0" err="1" smtClean="0">
                <a:latin typeface="+mj-lt"/>
              </a:rPr>
              <a:t>VolumeButton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스크립트에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4365104"/>
            <a:ext cx="1209675" cy="21336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2424" y="4863956"/>
            <a:ext cx="1752404" cy="13785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2831" y="4088105"/>
            <a:ext cx="4554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Volume </a:t>
            </a:r>
            <a:r>
              <a:rPr lang="ko-KR" altLang="en-US" sz="1200" dirty="0" smtClean="0">
                <a:latin typeface="+mj-lt"/>
              </a:rPr>
              <a:t>오브젝트에 </a:t>
            </a:r>
            <a:r>
              <a:rPr lang="en-US" altLang="ko-KR" sz="1200" dirty="0" err="1" smtClean="0">
                <a:latin typeface="+mj-lt"/>
              </a:rPr>
              <a:t>VolumeButton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827584" y="5301208"/>
            <a:ext cx="576064" cy="2572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879812" y="5049179"/>
            <a:ext cx="864096" cy="10081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구부러진 연결선 10"/>
          <p:cNvCxnSpPr>
            <a:stCxn id="9" idx="1"/>
            <a:endCxn id="8" idx="2"/>
          </p:cNvCxnSpPr>
          <p:nvPr/>
        </p:nvCxnSpPr>
        <p:spPr>
          <a:xfrm rot="10800000" flipV="1">
            <a:off x="1115616" y="5553235"/>
            <a:ext cx="1764196" cy="5204"/>
          </a:xfrm>
          <a:prstGeom prst="curvedConnector4">
            <a:avLst>
              <a:gd name="adj1" fmla="val 41837"/>
              <a:gd name="adj2" fmla="val 1407870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24028" y="5049179"/>
            <a:ext cx="3886200" cy="9810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28697" y="4590768"/>
            <a:ext cx="4153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Volume </a:t>
            </a:r>
            <a:r>
              <a:rPr lang="ko-KR" altLang="en-US" sz="1200" dirty="0" smtClean="0">
                <a:latin typeface="+mj-lt"/>
              </a:rPr>
              <a:t>오브젝트의 </a:t>
            </a:r>
            <a:r>
              <a:rPr lang="en-US" altLang="ko-KR" sz="1200" dirty="0" smtClean="0">
                <a:latin typeface="+mj-lt"/>
              </a:rPr>
              <a:t>On Click()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Volume </a:t>
            </a:r>
            <a:r>
              <a:rPr lang="ko-KR" altLang="en-US" sz="1200" dirty="0" smtClean="0">
                <a:latin typeface="+mj-lt"/>
              </a:rPr>
              <a:t>오브젝트를</a:t>
            </a:r>
            <a:endParaRPr lang="en-US" altLang="ko-KR" sz="1200" dirty="0" smtClean="0">
              <a:latin typeface="+mj-lt"/>
            </a:endParaRPr>
          </a:p>
          <a:p>
            <a:r>
              <a:rPr lang="ko-KR" altLang="en-US" sz="1200" dirty="0" smtClean="0">
                <a:latin typeface="+mj-lt"/>
              </a:rPr>
              <a:t>   등록하고 </a:t>
            </a:r>
            <a:r>
              <a:rPr lang="en-US" altLang="ko-KR" sz="1200" dirty="0" err="1" smtClean="0">
                <a:latin typeface="+mj-lt"/>
              </a:rPr>
              <a:t>VolumeButton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err="1" smtClean="0">
                <a:latin typeface="+mj-lt"/>
              </a:rPr>
              <a:t>onClick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968044" y="5553235"/>
            <a:ext cx="1080120" cy="2520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157836" y="5373217"/>
            <a:ext cx="1186472" cy="2636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6423" y="1311054"/>
            <a:ext cx="6677025" cy="25717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30904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55194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우선 볼륨 컨트롤 창 역시 끌 수 있어야 하기에 비활성화를 구현하겠습니다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492" y="1569381"/>
            <a:ext cx="440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– Button</a:t>
            </a:r>
            <a:r>
              <a:rPr lang="ko-KR" altLang="en-US" sz="1200" dirty="0" smtClean="0">
                <a:latin typeface="+mj-lt"/>
              </a:rPr>
              <a:t>으로 버튼을 하나 생성해주세요</a:t>
            </a:r>
            <a:r>
              <a:rPr lang="en-US" altLang="ko-KR" sz="1200" dirty="0" smtClean="0">
                <a:latin typeface="+mj-lt"/>
              </a:rPr>
              <a:t>.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</a:t>
            </a:r>
            <a:r>
              <a:rPr lang="ko-KR" altLang="en-US" sz="1200" dirty="0" smtClean="0">
                <a:latin typeface="+mj-lt"/>
              </a:rPr>
              <a:t>그리고 이름을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2031046"/>
            <a:ext cx="1879983" cy="3428204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638619" y="4585774"/>
            <a:ext cx="118813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11005" y="2564665"/>
            <a:ext cx="2307373" cy="15852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07904" y="2284201"/>
            <a:ext cx="43780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VolumeImage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이미지에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버튼을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4019325" y="2561200"/>
            <a:ext cx="1488779" cy="3277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012627" y="3716729"/>
            <a:ext cx="1488779" cy="3277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구부러진 연결선 11"/>
          <p:cNvCxnSpPr>
            <a:stCxn id="10" idx="1"/>
            <a:endCxn id="9" idx="2"/>
          </p:cNvCxnSpPr>
          <p:nvPr/>
        </p:nvCxnSpPr>
        <p:spPr>
          <a:xfrm rot="10800000" flipH="1">
            <a:off x="4012627" y="2888941"/>
            <a:ext cx="751088" cy="991659"/>
          </a:xfrm>
          <a:prstGeom prst="curvedConnector4">
            <a:avLst>
              <a:gd name="adj1" fmla="val -30436"/>
              <a:gd name="adj2" fmla="val 5826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11518" y="4864176"/>
            <a:ext cx="4861977" cy="113125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707904" y="4585774"/>
            <a:ext cx="45520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Width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30</a:t>
            </a:r>
            <a:r>
              <a:rPr lang="ko-KR" altLang="en-US" sz="1200" dirty="0" smtClean="0">
                <a:latin typeface="+mj-lt"/>
              </a:rPr>
              <a:t>으로 </a:t>
            </a:r>
            <a:r>
              <a:rPr lang="en-US" altLang="ko-KR" sz="1200" dirty="0" smtClean="0">
                <a:latin typeface="+mj-lt"/>
              </a:rPr>
              <a:t>Height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30</a:t>
            </a:r>
            <a:r>
              <a:rPr lang="ko-KR" altLang="en-US" sz="1200" dirty="0" smtClean="0">
                <a:latin typeface="+mj-lt"/>
              </a:rPr>
              <a:t>으로 설정합니다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501406" y="5459250"/>
            <a:ext cx="540885" cy="4180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588224" y="5459250"/>
            <a:ext cx="540885" cy="4180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262228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778" y="1016732"/>
            <a:ext cx="4343400" cy="49625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66178" y="1232756"/>
            <a:ext cx="368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상단 메뉴의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&gt; UI &gt; Image</a:t>
            </a:r>
            <a:r>
              <a:rPr lang="ko-KR" altLang="en-US" sz="1200" dirty="0" smtClean="0">
                <a:latin typeface="+mj-lt"/>
              </a:rPr>
              <a:t>를 통해</a:t>
            </a:r>
            <a:endParaRPr lang="en-US" altLang="ko-KR" sz="1200" dirty="0" smtClean="0">
              <a:latin typeface="+mj-lt"/>
            </a:endParaRPr>
          </a:p>
          <a:p>
            <a:r>
              <a:rPr lang="ko-KR" altLang="en-US" sz="1200" dirty="0" smtClean="0">
                <a:latin typeface="+mj-lt"/>
              </a:rPr>
              <a:t>로딩 화면의 배경으로 사용할 이미지를 생성합니다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3491880" y="3176972"/>
            <a:ext cx="540060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76348" y="4293096"/>
            <a:ext cx="3724275" cy="1133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72526" y="3829814"/>
            <a:ext cx="2675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생성된 이미지 오브젝트의 이름을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err="1" smtClean="0">
                <a:latin typeface="+mj-lt"/>
              </a:rPr>
              <a:t>BackGround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182427927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5090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X</a:t>
            </a:r>
            <a:r>
              <a:rPr lang="ko-KR" altLang="en-US" sz="1200" dirty="0" smtClean="0">
                <a:latin typeface="+mj-lt"/>
              </a:rPr>
              <a:t>로 변경하고</a:t>
            </a:r>
            <a:r>
              <a:rPr lang="en-US" altLang="ko-KR" sz="1200" dirty="0" smtClean="0">
                <a:latin typeface="+mj-lt"/>
              </a:rPr>
              <a:t>, Font Style</a:t>
            </a:r>
            <a:r>
              <a:rPr lang="ko-KR" altLang="en-US" sz="1200" dirty="0" smtClean="0">
                <a:latin typeface="+mj-lt"/>
              </a:rPr>
              <a:t>을 </a:t>
            </a:r>
            <a:r>
              <a:rPr lang="en-US" altLang="ko-KR" sz="1200" dirty="0" smtClean="0">
                <a:latin typeface="+mj-lt"/>
              </a:rPr>
              <a:t>Bold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4395" y="1342873"/>
            <a:ext cx="4314165" cy="143805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22831" y="1448780"/>
            <a:ext cx="484773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159732" y="2492896"/>
            <a:ext cx="576064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3392996"/>
            <a:ext cx="2495550" cy="2857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8358" y="3118304"/>
            <a:ext cx="4762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ko-KR" altLang="en-US" sz="1200" dirty="0" smtClean="0">
                <a:latin typeface="+mj-lt"/>
              </a:rPr>
              <a:t>의 앵커를 </a:t>
            </a:r>
            <a:r>
              <a:rPr lang="ko-KR" altLang="en-US" sz="1200" dirty="0" err="1" smtClean="0">
                <a:latin typeface="+mj-lt"/>
              </a:rPr>
              <a:t>알트키를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ko-KR" altLang="en-US" sz="1200" dirty="0" err="1" smtClean="0">
                <a:latin typeface="+mj-lt"/>
              </a:rPr>
              <a:t>누른채</a:t>
            </a:r>
            <a:r>
              <a:rPr lang="ko-KR" altLang="en-US" sz="1200" dirty="0" smtClean="0">
                <a:latin typeface="+mj-lt"/>
              </a:rPr>
              <a:t> 우측 상단을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051720" y="4473116"/>
            <a:ext cx="396044" cy="3486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47964" y="3791257"/>
            <a:ext cx="3973147" cy="10734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47964" y="3526275"/>
            <a:ext cx="29455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-20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048164" y="4005064"/>
            <a:ext cx="540060" cy="4680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7134637" y="4016654"/>
            <a:ext cx="540060" cy="4680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248890" y="5129729"/>
            <a:ext cx="3196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en-US" altLang="ko-KR" sz="1200" dirty="0" err="1" smtClean="0">
                <a:latin typeface="+mj-lt"/>
              </a:rPr>
              <a:t>MenuDisable</a:t>
            </a:r>
            <a:r>
              <a:rPr lang="en-US" altLang="ko-KR" sz="1200" dirty="0" smtClean="0">
                <a:latin typeface="+mj-lt"/>
              </a:rPr>
              <a:t> C# </a:t>
            </a:r>
            <a:r>
              <a:rPr lang="ko-KR" altLang="en-US" sz="1200" dirty="0" smtClean="0">
                <a:latin typeface="+mj-lt"/>
              </a:rPr>
              <a:t>스크립트를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47964" y="5422532"/>
            <a:ext cx="1546140" cy="1106085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4716016" y="5422532"/>
            <a:ext cx="756084" cy="10308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374552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4312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MenuDisable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열고 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329735"/>
            <a:ext cx="3638550" cy="1752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26500" y="1692343"/>
            <a:ext cx="1247775" cy="8763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20072" y="1679339"/>
            <a:ext cx="1571625" cy="20383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76629" y="1098902"/>
            <a:ext cx="2686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en-US" altLang="ko-KR" sz="1200" dirty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버튼에 </a:t>
            </a:r>
            <a:r>
              <a:rPr lang="en-US" altLang="ko-KR" sz="1200" dirty="0" err="1" smtClean="0">
                <a:latin typeface="+mj-lt"/>
              </a:rPr>
              <a:t>MenuDisable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ko-KR" altLang="en-US" sz="1200" dirty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 스크립트를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580112" y="3140968"/>
            <a:ext cx="79208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7515820" y="1692343"/>
            <a:ext cx="728588" cy="8005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구부러진 연결선 10"/>
          <p:cNvCxnSpPr>
            <a:stCxn id="9" idx="2"/>
            <a:endCxn id="8" idx="3"/>
          </p:cNvCxnSpPr>
          <p:nvPr/>
        </p:nvCxnSpPr>
        <p:spPr>
          <a:xfrm rot="5400000">
            <a:off x="6757116" y="2107980"/>
            <a:ext cx="738082" cy="1507914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3568" y="4646749"/>
            <a:ext cx="3962400" cy="990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3568" y="4185084"/>
            <a:ext cx="433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On Click()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버튼을 등록하고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</a:t>
            </a:r>
            <a:r>
              <a:rPr lang="en-US" altLang="ko-KR" sz="1200" dirty="0" err="1" smtClean="0">
                <a:latin typeface="+mj-lt"/>
              </a:rPr>
              <a:t>MenuDisable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err="1" smtClean="0">
                <a:latin typeface="+mj-lt"/>
              </a:rPr>
              <a:t>onClick</a:t>
            </a:r>
            <a:r>
              <a:rPr lang="en-US" altLang="ko-KR" sz="1200" dirty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63588" y="5142049"/>
            <a:ext cx="1152128" cy="1951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015716" y="4946886"/>
            <a:ext cx="1152128" cy="1951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2483244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3326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VolumeControl</a:t>
            </a:r>
            <a:r>
              <a:rPr lang="en-US" altLang="ko-KR" sz="1200" dirty="0" smtClean="0">
                <a:latin typeface="+mj-lt"/>
              </a:rPr>
              <a:t> C# </a:t>
            </a:r>
            <a:r>
              <a:rPr lang="ko-KR" altLang="en-US" sz="1200" dirty="0" smtClean="0">
                <a:latin typeface="+mj-lt"/>
              </a:rPr>
              <a:t>스크립트를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329735"/>
            <a:ext cx="1666875" cy="9906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043608" y="1329735"/>
            <a:ext cx="792088" cy="8751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7784" y="2528900"/>
            <a:ext cx="5401795" cy="36364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27784" y="2251901"/>
            <a:ext cx="2193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706871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3280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ko-KR" altLang="en-US" sz="1200" dirty="0" smtClean="0">
                <a:latin typeface="+mj-lt"/>
              </a:rPr>
              <a:t>과 </a:t>
            </a:r>
            <a:r>
              <a:rPr lang="en-US" altLang="ko-KR" sz="1200" dirty="0" err="1" smtClean="0">
                <a:latin typeface="+mj-lt"/>
              </a:rPr>
              <a:t>VolumeUp</a:t>
            </a:r>
            <a:endParaRPr lang="en-US" altLang="ko-KR" sz="1200" dirty="0">
              <a:latin typeface="+mj-lt"/>
            </a:endParaRPr>
          </a:p>
          <a:p>
            <a:r>
              <a:rPr lang="ko-KR" altLang="en-US" sz="1200" dirty="0" smtClean="0">
                <a:latin typeface="+mj-lt"/>
              </a:rPr>
              <a:t>   </a:t>
            </a:r>
            <a:r>
              <a:rPr lang="en-US" altLang="ko-KR" sz="1200" dirty="0" err="1" smtClean="0">
                <a:latin typeface="+mj-lt"/>
              </a:rPr>
              <a:t>VolumeControl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스크립트를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514401"/>
            <a:ext cx="1752600" cy="2105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35796" y="1844824"/>
            <a:ext cx="1584176" cy="1175018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935596" y="2780928"/>
            <a:ext cx="82809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35596" y="2924944"/>
            <a:ext cx="82809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113838" y="1996898"/>
            <a:ext cx="828092" cy="8560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구부러진 연결선 9"/>
          <p:cNvCxnSpPr>
            <a:stCxn id="8" idx="1"/>
          </p:cNvCxnSpPr>
          <p:nvPr/>
        </p:nvCxnSpPr>
        <p:spPr>
          <a:xfrm rot="10800000" flipV="1">
            <a:off x="1763688" y="2424917"/>
            <a:ext cx="1350150" cy="428018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구부러진 연결선 11"/>
          <p:cNvCxnSpPr>
            <a:stCxn id="8" idx="1"/>
            <a:endCxn id="7" idx="3"/>
          </p:cNvCxnSpPr>
          <p:nvPr/>
        </p:nvCxnSpPr>
        <p:spPr>
          <a:xfrm rot="10800000" flipV="1">
            <a:off x="1763688" y="2424916"/>
            <a:ext cx="1350150" cy="572035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60032" y="1641906"/>
            <a:ext cx="3876675" cy="8477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50089" y="1013016"/>
            <a:ext cx="3003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오브젝트에 </a:t>
            </a:r>
            <a:r>
              <a:rPr lang="en-US" altLang="ko-KR" sz="1200" dirty="0" smtClean="0">
                <a:latin typeface="+mj-lt"/>
              </a:rPr>
              <a:t>On Click()</a:t>
            </a:r>
            <a:r>
              <a:rPr lang="ko-KR" altLang="en-US" sz="1200" dirty="0" smtClean="0">
                <a:latin typeface="+mj-lt"/>
              </a:rPr>
              <a:t>에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ko-KR" altLang="en-US" sz="1200" dirty="0" smtClean="0">
                <a:latin typeface="+mj-lt"/>
              </a:rPr>
              <a:t>오브젝트를 등록하고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968044" y="2096852"/>
            <a:ext cx="1116124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094110" y="1922744"/>
            <a:ext cx="1538229" cy="1741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50089" y="3429000"/>
            <a:ext cx="3829050" cy="86677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860032" y="2782669"/>
            <a:ext cx="2796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j-lt"/>
              </a:rPr>
              <a:t>3</a:t>
            </a:r>
            <a:r>
              <a:rPr lang="en-US" altLang="ko-KR" sz="1200" dirty="0" smtClean="0">
                <a:latin typeface="+mj-lt"/>
              </a:rPr>
              <a:t>. </a:t>
            </a:r>
            <a:r>
              <a:rPr lang="en-US" altLang="ko-KR" sz="1200" dirty="0" err="1" smtClean="0">
                <a:latin typeface="+mj-lt"/>
              </a:rPr>
              <a:t>VolumeUp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오브젝트에 </a:t>
            </a:r>
            <a:r>
              <a:rPr lang="en-US" altLang="ko-KR" sz="1200" dirty="0" smtClean="0">
                <a:latin typeface="+mj-lt"/>
              </a:rPr>
              <a:t>On Click()</a:t>
            </a:r>
            <a:r>
              <a:rPr lang="ko-KR" altLang="en-US" sz="1200" dirty="0" smtClean="0">
                <a:latin typeface="+mj-lt"/>
              </a:rPr>
              <a:t>에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/>
              <a:t>VolumeUp</a:t>
            </a:r>
            <a:r>
              <a:rPr lang="en-US" altLang="ko-KR" sz="1200" dirty="0" smtClean="0"/>
              <a:t> </a:t>
            </a:r>
            <a:r>
              <a:rPr lang="ko-KR" altLang="en-US" sz="1200" dirty="0" smtClean="0">
                <a:latin typeface="+mj-lt"/>
              </a:rPr>
              <a:t>오브젝트를 등록하고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/>
              <a:t>VolumeUp</a:t>
            </a:r>
            <a:r>
              <a:rPr lang="en-US" altLang="ko-KR" sz="1200" dirty="0" smtClean="0"/>
              <a:t> 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860032" y="3862387"/>
            <a:ext cx="1152128" cy="2146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094110" y="3675808"/>
            <a:ext cx="1322206" cy="2146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5596" y="4295775"/>
            <a:ext cx="3797586" cy="208823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527691" y="4362822"/>
            <a:ext cx="2256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Volume </a:t>
            </a:r>
            <a:r>
              <a:rPr lang="ko-KR" altLang="en-US" sz="1200" dirty="0" smtClean="0">
                <a:latin typeface="+mj-lt"/>
              </a:rPr>
              <a:t>버튼이 동작합니다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950106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7</a:t>
            </a:r>
          </a:p>
        </p:txBody>
      </p:sp>
    </p:spTree>
    <p:extLst>
      <p:ext uri="{BB962C8B-B14F-4D97-AF65-F5344CB8AC3E}">
        <p14:creationId xmlns="" xmlns:p14="http://schemas.microsoft.com/office/powerpoint/2010/main" val="230346992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564" y="836713"/>
            <a:ext cx="6408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  <a:hlinkClick r:id="rId2"/>
              </a:rPr>
              <a:t>http://sqlitebrowser.org/</a:t>
            </a:r>
            <a:r>
              <a:rPr lang="ko-KR" altLang="en-US" sz="1200" dirty="0" smtClean="0">
                <a:latin typeface="+mj-lt"/>
              </a:rPr>
              <a:t>에 들어가서 자신의 컴퓨터에 맞게 설치하시오</a:t>
            </a:r>
            <a:r>
              <a:rPr lang="en-US" altLang="ko-KR" sz="1200" dirty="0" smtClean="0">
                <a:latin typeface="+mj-lt"/>
              </a:rPr>
              <a:t>.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필자는 </a:t>
            </a:r>
            <a:r>
              <a:rPr lang="en-US" altLang="ko-KR" sz="1200" dirty="0" smtClean="0"/>
              <a:t>64bit)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196752"/>
            <a:ext cx="8120824" cy="4356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모서리가 둥근 직사각형 8"/>
          <p:cNvSpPr/>
          <p:nvPr/>
        </p:nvSpPr>
        <p:spPr>
          <a:xfrm>
            <a:off x="719572" y="872716"/>
            <a:ext cx="1656184" cy="2146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640644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7564" y="836712"/>
            <a:ext cx="5256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LodingScene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Aseets – Create – Floder – </a:t>
            </a:r>
            <a:r>
              <a:rPr lang="ko-KR" altLang="en-US" sz="1200" dirty="0" smtClean="0">
                <a:latin typeface="+mj-lt"/>
              </a:rPr>
              <a:t>이름을 </a:t>
            </a:r>
            <a:r>
              <a:rPr lang="en-US" altLang="ko-KR" sz="1200" dirty="0" smtClean="0">
                <a:latin typeface="+mj-lt"/>
              </a:rPr>
              <a:t>Plugins</a:t>
            </a:r>
            <a:r>
              <a:rPr lang="ko-KR" altLang="en-US" sz="1200" dirty="0" smtClean="0">
                <a:latin typeface="+mj-lt"/>
              </a:rPr>
              <a:t>로 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572" y="1232756"/>
            <a:ext cx="1981200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1727684" y="1628800"/>
            <a:ext cx="936104" cy="8987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83568" y="2852936"/>
            <a:ext cx="824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자기 컴퓨터에 깔려있는 </a:t>
            </a:r>
            <a:r>
              <a:rPr lang="en-US" altLang="ko-KR" sz="1200" dirty="0" smtClean="0">
                <a:latin typeface="+mj-lt"/>
              </a:rPr>
              <a:t>Unity</a:t>
            </a:r>
            <a:r>
              <a:rPr lang="ko-KR" altLang="en-US" sz="1200" dirty="0" smtClean="0">
                <a:latin typeface="+mj-lt"/>
              </a:rPr>
              <a:t>폴더위치</a:t>
            </a:r>
            <a:r>
              <a:rPr lang="en-US" altLang="ko-KR" sz="1200" dirty="0" smtClean="0">
                <a:latin typeface="+mj-lt"/>
              </a:rPr>
              <a:t>\Editor\Data\Mono\lib\mono\2.0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Mono.Data.Sqlite.dll</a:t>
            </a:r>
            <a:r>
              <a:rPr lang="ko-KR" altLang="en-US" sz="1200" dirty="0" smtClean="0">
                <a:latin typeface="+mj-lt"/>
              </a:rPr>
              <a:t>과 </a:t>
            </a:r>
            <a:r>
              <a:rPr lang="en-US" altLang="ko-KR" sz="1200" dirty="0" smtClean="0">
                <a:latin typeface="+mj-lt"/>
              </a:rPr>
              <a:t>System.Data.dll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Plugins</a:t>
            </a:r>
            <a:r>
              <a:rPr lang="ko-KR" altLang="en-US" sz="1200" dirty="0" smtClean="0">
                <a:latin typeface="+mj-lt"/>
              </a:rPr>
              <a:t>에 넣는다</a:t>
            </a:r>
            <a:r>
              <a:rPr lang="en-US" altLang="ko-KR" sz="1200" dirty="0" smtClean="0">
                <a:latin typeface="+mj-lt"/>
              </a:rPr>
              <a:t>. 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3429000"/>
            <a:ext cx="3028950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모서리가 둥근 직사각형 7"/>
          <p:cNvSpPr/>
          <p:nvPr/>
        </p:nvSpPr>
        <p:spPr>
          <a:xfrm>
            <a:off x="1043608" y="5373216"/>
            <a:ext cx="936104" cy="17868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267744" y="4041068"/>
            <a:ext cx="1476164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640644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7564" y="836712"/>
            <a:ext cx="720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https://www.sqlite.org/download.html</a:t>
            </a:r>
            <a:r>
              <a:rPr lang="ko-KR" altLang="en-US" sz="1200" dirty="0" smtClean="0">
                <a:latin typeface="+mj-lt"/>
              </a:rPr>
              <a:t>에 들어가서 자신의 컴퓨터에 맞게 설치하시오</a:t>
            </a:r>
            <a:r>
              <a:rPr lang="en-US" altLang="ko-KR" sz="1200" dirty="0" smtClean="0">
                <a:latin typeface="+mj-lt"/>
              </a:rPr>
              <a:t>. (</a:t>
            </a:r>
            <a:r>
              <a:rPr lang="ko-KR" altLang="en-US" sz="1200" dirty="0" smtClean="0">
                <a:latin typeface="+mj-lt"/>
              </a:rPr>
              <a:t>필자는 </a:t>
            </a:r>
            <a:r>
              <a:rPr lang="en-US" altLang="ko-KR" sz="1200" dirty="0" smtClean="0">
                <a:latin typeface="+mj-lt"/>
              </a:rPr>
              <a:t>64bit)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719572" y="872716"/>
            <a:ext cx="2592288" cy="2146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572" y="1160748"/>
            <a:ext cx="7975199" cy="427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모서리가 둥근 직사각형 6"/>
          <p:cNvSpPr/>
          <p:nvPr/>
        </p:nvSpPr>
        <p:spPr>
          <a:xfrm>
            <a:off x="1223628" y="3501008"/>
            <a:ext cx="972108" cy="3960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640644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7564" y="1844824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압축을 푼다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564" y="2204863"/>
            <a:ext cx="3492388" cy="2565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1511660" y="2816932"/>
            <a:ext cx="468052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63987" y="2204864"/>
            <a:ext cx="3783339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모서리가 둥근 직사각형 6"/>
          <p:cNvSpPr/>
          <p:nvPr/>
        </p:nvSpPr>
        <p:spPr>
          <a:xfrm>
            <a:off x="6300192" y="3176972"/>
            <a:ext cx="936104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463988" y="1808820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Plugins</a:t>
            </a:r>
            <a:r>
              <a:rPr lang="ko-KR" altLang="en-US" sz="1200" dirty="0" smtClean="0">
                <a:latin typeface="+mj-lt"/>
              </a:rPr>
              <a:t>의 폴더에 넣는다</a:t>
            </a:r>
          </a:p>
        </p:txBody>
      </p:sp>
    </p:spTree>
    <p:extLst>
      <p:ext uri="{BB962C8B-B14F-4D97-AF65-F5344CB8AC3E}">
        <p14:creationId xmlns="" xmlns:p14="http://schemas.microsoft.com/office/powerpoint/2010/main" val="24640644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52120" y="908720"/>
            <a:ext cx="262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Hierarchy – Create – UI – Panel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Rename : LoginPanel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524" y="908720"/>
            <a:ext cx="5316291" cy="2916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524" y="4041067"/>
            <a:ext cx="5267325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688124" y="4041068"/>
            <a:ext cx="3419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/>
              <a:t>① 빨간색 상자를 클릭하여 </a:t>
            </a:r>
            <a:r>
              <a:rPr lang="en-US" altLang="ko-KR" sz="1200" dirty="0" smtClean="0"/>
              <a:t>Background</a:t>
            </a:r>
            <a:r>
              <a:rPr lang="ko-KR" altLang="en-US" sz="1200" dirty="0" smtClean="0"/>
              <a:t>를 </a:t>
            </a:r>
            <a:r>
              <a:rPr lang="en-US" altLang="ko-KR" sz="1200" dirty="0" smtClean="0"/>
              <a:t>None</a:t>
            </a:r>
            <a:r>
              <a:rPr lang="ko-KR" altLang="en-US" sz="1200" dirty="0" smtClean="0"/>
              <a:t>으로 바꾸고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② 빨간색 상자를 클릭하여 흰색으로 바꾼다</a:t>
            </a:r>
            <a:r>
              <a:rPr lang="en-US" altLang="ko-KR" sz="1200" dirty="0" smtClean="0"/>
              <a:t>.</a:t>
            </a:r>
            <a:endParaRPr lang="en-US" altLang="ko-KR" sz="1200" dirty="0" smtClean="0">
              <a:latin typeface="+mj-lt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400092" y="5481228"/>
            <a:ext cx="18002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375756" y="5697252"/>
            <a:ext cx="2952328" cy="1910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08104" y="5409220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08104" y="5661248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②</a:t>
            </a:r>
          </a:p>
        </p:txBody>
      </p:sp>
    </p:spTree>
    <p:extLst>
      <p:ext uri="{BB962C8B-B14F-4D97-AF65-F5344CB8AC3E}">
        <p14:creationId xmlns="" xmlns:p14="http://schemas.microsoft.com/office/powerpoint/2010/main" val="2464064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643719" y="1021080"/>
            <a:ext cx="7856562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1100" dirty="0" err="1" smtClean="0">
                <a:latin typeface="맑은 고딕" pitchFamily="50" charset="-127"/>
                <a:ea typeface="맑은 고딕" pitchFamily="50" charset="-127"/>
              </a:rPr>
              <a:t>BackGround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이미지 오브젝트를 클릭하고 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Inspector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를 봅니다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9" y="1282690"/>
            <a:ext cx="2638425" cy="2181225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755576" y="2024844"/>
            <a:ext cx="504056" cy="5760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3282144" y="1392156"/>
            <a:ext cx="5322304" cy="754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2. Inspector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Anchor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를 전체 확장으로 바꿉니다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600"/>
              </a:spcBef>
              <a:defRPr/>
            </a:pP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옆의 버튼을 </a:t>
            </a:r>
            <a:r>
              <a:rPr lang="ko-KR" altLang="en-US" sz="1100" dirty="0" err="1" smtClean="0">
                <a:latin typeface="맑은 고딕" pitchFamily="50" charset="-127"/>
                <a:ea typeface="맑은 고딕" pitchFamily="50" charset="-127"/>
              </a:rPr>
              <a:t>클릭한채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 가장 우측 하단의 전체 확장을 </a:t>
            </a:r>
            <a:r>
              <a:rPr lang="ko-KR" altLang="en-US" sz="1100" dirty="0" err="1" smtClean="0">
                <a:latin typeface="맑은 고딕" pitchFamily="50" charset="-127"/>
                <a:ea typeface="맑은 고딕" pitchFamily="50" charset="-127"/>
              </a:rPr>
              <a:t>알트키를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dirty="0" err="1" smtClean="0">
                <a:latin typeface="맑은 고딕" pitchFamily="50" charset="-127"/>
                <a:ea typeface="맑은 고딕" pitchFamily="50" charset="-127"/>
              </a:rPr>
              <a:t>누른채</a:t>
            </a:r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클릭하면 됩니다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3719" y="4077072"/>
            <a:ext cx="3733800" cy="1857375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377519" y="4077072"/>
            <a:ext cx="4442953" cy="754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이전과 같은 방법으로 이미지를 두개 생성하고 두번째로 생성된</a:t>
            </a:r>
            <a:endParaRPr lang="en-US" altLang="ko-KR" sz="11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이미지를 </a:t>
            </a:r>
            <a:r>
              <a:rPr lang="ko-KR" altLang="en-US" sz="1100" dirty="0" err="1" smtClean="0">
                <a:latin typeface="맑은 고딕" pitchFamily="50" charset="-127"/>
                <a:ea typeface="맑은 고딕" pitchFamily="50" charset="-127"/>
              </a:rPr>
              <a:t>첫번재로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 생성된 이미지로 </a:t>
            </a:r>
            <a:r>
              <a:rPr lang="ko-KR" altLang="en-US" sz="1100" dirty="0" err="1" smtClean="0">
                <a:latin typeface="맑은 고딕" pitchFamily="50" charset="-127"/>
                <a:ea typeface="맑은 고딕" pitchFamily="50" charset="-127"/>
              </a:rPr>
              <a:t>드래그하고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 각각의 이름을</a:t>
            </a:r>
            <a:endParaRPr lang="en-US" altLang="ko-KR" sz="11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con_1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Icon_2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로 변경하였습니다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935596" y="5301208"/>
            <a:ext cx="504056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79612" y="5481228"/>
            <a:ext cx="504056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3" name="구부러진 연결선 12"/>
          <p:cNvCxnSpPr>
            <a:stCxn id="11" idx="3"/>
          </p:cNvCxnSpPr>
          <p:nvPr/>
        </p:nvCxnSpPr>
        <p:spPr>
          <a:xfrm flipH="1" flipV="1">
            <a:off x="1439652" y="5391218"/>
            <a:ext cx="144016" cy="180020"/>
          </a:xfrm>
          <a:prstGeom prst="curvedConnector4">
            <a:avLst>
              <a:gd name="adj1" fmla="val -158732"/>
              <a:gd name="adj2" fmla="val 75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45851573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532" y="1160748"/>
            <a:ext cx="4219575" cy="488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431540" y="1304764"/>
            <a:ext cx="576064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1560" y="3681028"/>
            <a:ext cx="576064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915816" y="5769260"/>
            <a:ext cx="864096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788024" y="764704"/>
            <a:ext cx="421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Ctrl + d</a:t>
            </a:r>
            <a:r>
              <a:rPr lang="ko-KR" altLang="en-US" sz="1200" dirty="0" smtClean="0">
                <a:latin typeface="+mj-lt"/>
              </a:rPr>
              <a:t>를 눌러 하나 더 복사한다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96036" y="1124744"/>
            <a:ext cx="139065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4824028" y="1808820"/>
            <a:ext cx="421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각각의 이름을 </a:t>
            </a:r>
            <a:r>
              <a:rPr lang="en-US" altLang="ko-KR" sz="1200" dirty="0" smtClean="0">
                <a:latin typeface="+mj-lt"/>
              </a:rPr>
              <a:t>IDInputField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PWInputField</a:t>
            </a:r>
            <a:r>
              <a:rPr lang="ko-KR" altLang="en-US" sz="1200" dirty="0" smtClean="0">
                <a:latin typeface="+mj-lt"/>
              </a:rPr>
              <a:t>로 수정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2240868"/>
            <a:ext cx="11811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59532" y="800708"/>
            <a:ext cx="421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Hierarchy – Create – UI – Input Field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32040" y="3068960"/>
            <a:ext cx="135255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4824028" y="2755957"/>
            <a:ext cx="421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en-US" altLang="ko-KR" sz="1200" dirty="0" smtClean="0"/>
              <a:t>IDInputField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PWInputField</a:t>
            </a:r>
            <a:r>
              <a:rPr lang="ko-KR" altLang="en-US" sz="1200" dirty="0" smtClean="0"/>
              <a:t>를 </a:t>
            </a:r>
            <a:r>
              <a:rPr lang="en-US" altLang="ko-KR" sz="1200" dirty="0" smtClean="0">
                <a:latin typeface="+mj-lt"/>
              </a:rPr>
              <a:t>LoginPanel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en-US" altLang="ko-KR" sz="1200" dirty="0" smtClean="0">
                <a:latin typeface="+mj-lt"/>
              </a:rPr>
              <a:t>Drag</a:t>
            </a:r>
            <a:r>
              <a:rPr lang="ko-KR" altLang="en-US" sz="1200" dirty="0" smtClean="0">
                <a:latin typeface="+mj-lt"/>
              </a:rPr>
              <a:t>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640644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540" y="1232756"/>
            <a:ext cx="3556362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24028" y="3573016"/>
            <a:ext cx="4000302" cy="2196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9532" y="800708"/>
            <a:ext cx="421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위치는 임의로 옮겨준다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295636" y="1952836"/>
            <a:ext cx="2016224" cy="4680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1540" y="3573016"/>
            <a:ext cx="1266825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59532" y="3248980"/>
            <a:ext cx="421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Placeholder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‘ID</a:t>
            </a:r>
            <a:r>
              <a:rPr lang="ko-KR" altLang="en-US" sz="1200" dirty="0" smtClean="0">
                <a:latin typeface="+mj-lt"/>
              </a:rPr>
              <a:t>를 입력하시오</a:t>
            </a:r>
            <a:r>
              <a:rPr lang="en-US" altLang="ko-KR" sz="1200" dirty="0" smtClean="0">
                <a:latin typeface="+mj-lt"/>
              </a:rPr>
              <a:t>’</a:t>
            </a:r>
            <a:r>
              <a:rPr lang="ko-KR" altLang="en-US" sz="1200" dirty="0" smtClean="0">
                <a:latin typeface="+mj-lt"/>
              </a:rPr>
              <a:t>로 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1540" y="4077073"/>
            <a:ext cx="3155087" cy="54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모서리가 둥근 직사각형 8"/>
          <p:cNvSpPr/>
          <p:nvPr/>
        </p:nvSpPr>
        <p:spPr>
          <a:xfrm>
            <a:off x="503548" y="4293096"/>
            <a:ext cx="72008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755576" y="3753036"/>
            <a:ext cx="93610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716016" y="3284984"/>
            <a:ext cx="421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PWInputField</a:t>
            </a:r>
            <a:r>
              <a:rPr lang="ko-KR" altLang="en-US" sz="1200" dirty="0" smtClean="0">
                <a:latin typeface="+mj-lt"/>
              </a:rPr>
              <a:t>도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‘PW</a:t>
            </a:r>
            <a:r>
              <a:rPr lang="ko-KR" altLang="en-US" sz="1200" dirty="0" smtClean="0">
                <a:latin typeface="+mj-lt"/>
              </a:rPr>
              <a:t>를 입력하시오</a:t>
            </a:r>
            <a:r>
              <a:rPr lang="en-US" altLang="ko-KR" sz="1200" dirty="0" smtClean="0">
                <a:latin typeface="+mj-lt"/>
              </a:rPr>
              <a:t>’</a:t>
            </a:r>
            <a:r>
              <a:rPr lang="ko-KR" altLang="en-US" sz="1200" dirty="0" smtClean="0">
                <a:latin typeface="+mj-lt"/>
              </a:rPr>
              <a:t>로 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832140" y="4437112"/>
            <a:ext cx="2196244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6406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9532" y="1869740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DB Browser for SQLite</a:t>
            </a:r>
            <a:r>
              <a:rPr lang="ko-KR" altLang="en-US" sz="1200" dirty="0" smtClean="0">
                <a:latin typeface="+mj-lt"/>
              </a:rPr>
              <a:t>를 연다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540" y="2157772"/>
            <a:ext cx="3544007" cy="278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319972" y="1869740"/>
            <a:ext cx="4212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새 데이터베이스를 눌러 새 </a:t>
            </a:r>
            <a:r>
              <a:rPr lang="en-US" altLang="ko-KR" sz="1200" dirty="0" smtClean="0">
                <a:latin typeface="+mj-lt"/>
              </a:rPr>
              <a:t>DB table</a:t>
            </a:r>
            <a:r>
              <a:rPr lang="ko-KR" altLang="en-US" sz="1200" dirty="0" smtClean="0">
                <a:latin typeface="+mj-lt"/>
              </a:rPr>
              <a:t>을 만든다</a:t>
            </a:r>
            <a:r>
              <a:rPr lang="en-US" altLang="ko-KR" sz="1200" dirty="0" smtClean="0">
                <a:latin typeface="+mj-lt"/>
              </a:rPr>
              <a:t>. </a:t>
            </a:r>
            <a:r>
              <a:rPr lang="ko-KR" altLang="en-US" sz="1200" dirty="0" smtClean="0">
                <a:latin typeface="+mj-lt"/>
              </a:rPr>
              <a:t>파일이름은 </a:t>
            </a:r>
            <a:r>
              <a:rPr lang="en-US" altLang="ko-KR" sz="1200" dirty="0" smtClean="0">
                <a:latin typeface="+mj-lt"/>
              </a:rPr>
              <a:t>Login</a:t>
            </a:r>
            <a:r>
              <a:rPr lang="ko-KR" altLang="en-US" sz="1200" dirty="0" smtClean="0">
                <a:latin typeface="+mj-lt"/>
              </a:rPr>
              <a:t>으로 한다</a:t>
            </a:r>
            <a:r>
              <a:rPr lang="en-US" altLang="ko-KR" sz="1200" dirty="0" smtClean="0">
                <a:latin typeface="+mj-lt"/>
              </a:rPr>
              <a:t>.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(</a:t>
            </a:r>
            <a:r>
              <a:rPr lang="ko-KR" altLang="en-US" sz="1200" dirty="0" smtClean="0">
                <a:latin typeface="+mj-lt"/>
              </a:rPr>
              <a:t>이때 위치는 </a:t>
            </a:r>
            <a:r>
              <a:rPr lang="en-US" altLang="ko-KR" sz="1200" dirty="0" smtClean="0">
                <a:latin typeface="+mj-lt"/>
              </a:rPr>
              <a:t>Assets</a:t>
            </a:r>
            <a:r>
              <a:rPr lang="ko-KR" altLang="en-US" sz="1200" dirty="0" smtClean="0">
                <a:latin typeface="+mj-lt"/>
              </a:rPr>
              <a:t>폴더 안에 만든다</a:t>
            </a:r>
            <a:r>
              <a:rPr lang="en-US" altLang="ko-KR" sz="1200" dirty="0" smtClean="0">
                <a:latin typeface="+mj-lt"/>
              </a:rPr>
              <a:t>)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23699" y="2337792"/>
            <a:ext cx="4208741" cy="2639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모서리가 둥근 직사각형 6"/>
          <p:cNvSpPr/>
          <p:nvPr/>
        </p:nvSpPr>
        <p:spPr>
          <a:xfrm>
            <a:off x="6264188" y="2517812"/>
            <a:ext cx="25202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5004048" y="4318012"/>
            <a:ext cx="25202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6406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31740" y="1124744"/>
            <a:ext cx="4464400" cy="4375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375756" y="1592796"/>
            <a:ext cx="432048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411760" y="2744924"/>
            <a:ext cx="2808312" cy="6120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231740" y="728700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다음과 같이 테이블을 만든다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1740" y="5481228"/>
            <a:ext cx="360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No = not null</a:t>
            </a:r>
          </a:p>
          <a:p>
            <a:r>
              <a:rPr lang="en-US" altLang="ko-KR" sz="1200" dirty="0" smtClean="0">
                <a:latin typeface="+mj-lt"/>
              </a:rPr>
              <a:t>PK = primary key(</a:t>
            </a:r>
            <a:r>
              <a:rPr lang="ko-KR" altLang="en-US" sz="1200" dirty="0" smtClean="0">
                <a:latin typeface="+mj-lt"/>
              </a:rPr>
              <a:t>주 키</a:t>
            </a:r>
            <a:r>
              <a:rPr lang="en-US" altLang="ko-KR" sz="1200" dirty="0" smtClean="0">
                <a:latin typeface="+mj-lt"/>
              </a:rPr>
              <a:t>)</a:t>
            </a:r>
          </a:p>
          <a:p>
            <a:r>
              <a:rPr lang="en-US" altLang="ko-KR" sz="1200" dirty="0" smtClean="0">
                <a:latin typeface="+mj-lt"/>
              </a:rPr>
              <a:t>AI = </a:t>
            </a:r>
            <a:r>
              <a:rPr lang="ko-KR" altLang="en-US" sz="1200" dirty="0" smtClean="0">
                <a:latin typeface="+mj-lt"/>
              </a:rPr>
              <a:t>숫자를 자동 증가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U = unique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640644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304764"/>
            <a:ext cx="3980818" cy="3132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5516" y="944724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다음과 같이 테이블에 데이터를 만든다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827584" y="1592796"/>
            <a:ext cx="324036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59532" y="1988840"/>
            <a:ext cx="129614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608004" y="908720"/>
            <a:ext cx="385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또는 </a:t>
            </a:r>
            <a:r>
              <a:rPr lang="en-US" altLang="ko-KR" sz="1200" dirty="0" smtClean="0">
                <a:latin typeface="+mj-lt"/>
              </a:rPr>
              <a:t>SQL</a:t>
            </a:r>
            <a:r>
              <a:rPr lang="ko-KR" altLang="en-US" sz="1200" dirty="0" smtClean="0">
                <a:latin typeface="+mj-lt"/>
              </a:rPr>
              <a:t>실행으로 테이블에 데이터를 만들 수 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insert into Login(ID,Password) values('C','12345');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08004" y="1376772"/>
            <a:ext cx="4026576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모서리가 둥근 직사각형 9"/>
          <p:cNvSpPr/>
          <p:nvPr/>
        </p:nvSpPr>
        <p:spPr>
          <a:xfrm>
            <a:off x="4824028" y="2096852"/>
            <a:ext cx="1512168" cy="1080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16016" y="3933056"/>
            <a:ext cx="169218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35796" y="5229200"/>
            <a:ext cx="3423109" cy="1496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2735796" y="4869160"/>
            <a:ext cx="3420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결과 </a:t>
            </a:r>
            <a:r>
              <a:rPr lang="en-US" altLang="ko-KR" sz="1200" dirty="0" smtClean="0">
                <a:latin typeface="+mj-lt"/>
              </a:rPr>
              <a:t>(</a:t>
            </a:r>
            <a:r>
              <a:rPr lang="ko-KR" altLang="en-US" sz="1200" dirty="0" smtClean="0">
                <a:latin typeface="+mj-lt"/>
              </a:rPr>
              <a:t>성공적으로 데이터가 추가되었다</a:t>
            </a:r>
            <a:r>
              <a:rPr lang="en-US" altLang="ko-KR" sz="1200" dirty="0" smtClean="0">
                <a:latin typeface="+mj-lt"/>
              </a:rPr>
              <a:t>)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15816" y="6489340"/>
            <a:ext cx="280831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640644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386247"/>
            <a:ext cx="4238625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395536" y="1566267"/>
            <a:ext cx="6120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611560" y="3942531"/>
            <a:ext cx="6120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951820" y="4734619"/>
            <a:ext cx="6120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8044" y="1386247"/>
            <a:ext cx="4015662" cy="698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23528" y="954199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Create – UI – Button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68044" y="918195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Text</a:t>
            </a:r>
            <a:r>
              <a:rPr lang="ko-KR" altLang="en-US" sz="1200" dirty="0" smtClean="0">
                <a:latin typeface="+mj-lt"/>
              </a:rPr>
              <a:t>를 로그인으로 수정한다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2646387"/>
            <a:ext cx="3744577" cy="2049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4932040" y="2250343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다음과 같이 로그인 버튼의 위치를 옮긴다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40052" y="5229200"/>
            <a:ext cx="15335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4860032" y="4869160"/>
            <a:ext cx="4032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다음과 같이 로그인 버튼을 </a:t>
            </a:r>
            <a:r>
              <a:rPr lang="en-US" altLang="ko-KR" sz="1200" dirty="0" smtClean="0">
                <a:latin typeface="+mj-lt"/>
              </a:rPr>
              <a:t>LoginPanel</a:t>
            </a:r>
            <a:r>
              <a:rPr lang="ko-KR" altLang="en-US" sz="1200" dirty="0" smtClean="0">
                <a:latin typeface="+mj-lt"/>
              </a:rPr>
              <a:t>에 상속시킨다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640644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052736"/>
            <a:ext cx="8382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259632" y="1052736"/>
            <a:ext cx="1980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Assets – </a:t>
            </a:r>
            <a:r>
              <a:rPr lang="ko-KR" altLang="en-US" sz="1200" dirty="0" smtClean="0">
                <a:latin typeface="+mj-lt"/>
              </a:rPr>
              <a:t>오른쪽 클릭 </a:t>
            </a:r>
            <a:r>
              <a:rPr lang="en-US" altLang="ko-KR" sz="1200" dirty="0" smtClean="0">
                <a:latin typeface="+mj-lt"/>
              </a:rPr>
              <a:t>– Create – C# Script – Rename : GameManager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99892" y="1088740"/>
            <a:ext cx="340995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984268" y="1016732"/>
            <a:ext cx="198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 </a:t>
            </a:r>
            <a:r>
              <a:rPr lang="ko-KR" altLang="en-US" sz="1200" dirty="0" smtClean="0">
                <a:latin typeface="+mj-lt"/>
              </a:rPr>
              <a:t>왼쪽 그림과 같이 코드를 입력하고 저장한다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99891" y="2096852"/>
            <a:ext cx="3930847" cy="4644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46406449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31454" y="1232756"/>
            <a:ext cx="3829050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31454" y="2276872"/>
            <a:ext cx="8382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2031454" y="2276872"/>
            <a:ext cx="828092" cy="8640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319486" y="1808820"/>
            <a:ext cx="1008112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구부러진 연결선 6"/>
          <p:cNvCxnSpPr>
            <a:stCxn id="5" idx="0"/>
            <a:endCxn id="6" idx="2"/>
          </p:cNvCxnSpPr>
          <p:nvPr/>
        </p:nvCxnSpPr>
        <p:spPr>
          <a:xfrm rot="5400000" flipH="1" flipV="1">
            <a:off x="2490505" y="1943835"/>
            <a:ext cx="288032" cy="37804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111574" y="2276872"/>
            <a:ext cx="198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GameManager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Main Carmera</a:t>
            </a:r>
            <a:r>
              <a:rPr lang="ko-KR" altLang="en-US" sz="1200" dirty="0" smtClean="0">
                <a:latin typeface="+mj-lt"/>
              </a:rPr>
              <a:t>에 드래그한다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1720" y="5589240"/>
            <a:ext cx="527685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15716" y="3645024"/>
            <a:ext cx="1352550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모서리가 둥근 직사각형 13"/>
          <p:cNvSpPr/>
          <p:nvPr/>
        </p:nvSpPr>
        <p:spPr>
          <a:xfrm>
            <a:off x="2015716" y="3645024"/>
            <a:ext cx="1116124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139952" y="6021288"/>
            <a:ext cx="133214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구부러진 연결선 15"/>
          <p:cNvCxnSpPr>
            <a:stCxn id="14" idx="3"/>
            <a:endCxn id="15" idx="0"/>
          </p:cNvCxnSpPr>
          <p:nvPr/>
        </p:nvCxnSpPr>
        <p:spPr>
          <a:xfrm>
            <a:off x="3131840" y="3771038"/>
            <a:ext cx="1674186" cy="2250250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2015716" y="4185084"/>
            <a:ext cx="1116124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4139952" y="6237312"/>
            <a:ext cx="133214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구부러진 연결선 25"/>
          <p:cNvCxnSpPr>
            <a:stCxn id="24" idx="3"/>
            <a:endCxn id="25" idx="0"/>
          </p:cNvCxnSpPr>
          <p:nvPr/>
        </p:nvCxnSpPr>
        <p:spPr>
          <a:xfrm>
            <a:off x="3131840" y="4311098"/>
            <a:ext cx="1674186" cy="1926214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211960" y="4005064"/>
            <a:ext cx="262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IDInputField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PWInputField</a:t>
            </a:r>
            <a:r>
              <a:rPr lang="ko-KR" altLang="en-US" sz="1200" dirty="0" smtClean="0">
                <a:latin typeface="+mj-lt"/>
              </a:rPr>
              <a:t>를 각각 드래그한다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640644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052736"/>
            <a:ext cx="5095875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6336196" y="1844824"/>
            <a:ext cx="324036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07704" y="728700"/>
            <a:ext cx="5112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1. Button - Inspector</a:t>
            </a:r>
            <a:endParaRPr lang="ko-KR" altLang="en-US" sz="1200" dirty="0" smtClean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2564904"/>
            <a:ext cx="5114925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907704" y="2096852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/>
              <a:t>① 빨간색상자를 클릭해서 </a:t>
            </a:r>
            <a:r>
              <a:rPr lang="en-US" altLang="ko-KR" sz="1200" dirty="0" smtClean="0"/>
              <a:t>MainCamera</a:t>
            </a:r>
            <a:r>
              <a:rPr lang="ko-KR" altLang="en-US" sz="1200" dirty="0" smtClean="0"/>
              <a:t>를 선택하고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② 빨간색상자를 클릭해서 </a:t>
            </a:r>
            <a:r>
              <a:rPr lang="en-US" altLang="ko-KR" sz="1200" dirty="0" smtClean="0"/>
              <a:t>GameManager</a:t>
            </a:r>
            <a:r>
              <a:rPr lang="ko-KR" altLang="en-US" sz="1200" dirty="0" smtClean="0"/>
              <a:t>를 클릭하고 </a:t>
            </a:r>
            <a:r>
              <a:rPr lang="en-US" altLang="ko-KR" sz="1200" dirty="0" smtClean="0"/>
              <a:t>LoginBtn</a:t>
            </a:r>
            <a:r>
              <a:rPr lang="ko-KR" altLang="en-US" sz="1200" dirty="0" smtClean="0"/>
              <a:t>을 찾아서 클릭한다</a:t>
            </a:r>
            <a:r>
              <a:rPr lang="en-US" altLang="ko-KR" sz="1200" dirty="0" smtClean="0"/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275856" y="3068960"/>
            <a:ext cx="18002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3527884" y="2816932"/>
            <a:ext cx="1548172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383868" y="2996952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04048" y="2780928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②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07704" y="3753036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3. (</a:t>
            </a:r>
            <a:r>
              <a:rPr lang="ko-KR" altLang="en-US" sz="1200" dirty="0" smtClean="0"/>
              <a:t>결과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게임을 실행시키고</a:t>
            </a:r>
            <a:r>
              <a:rPr lang="en-US" altLang="ko-KR" sz="1200" dirty="0" smtClean="0"/>
              <a:t>, DBTable</a:t>
            </a:r>
            <a:r>
              <a:rPr lang="ko-KR" altLang="en-US" sz="1200" dirty="0" smtClean="0"/>
              <a:t>에 저장된 </a:t>
            </a:r>
            <a:r>
              <a:rPr lang="en-US" altLang="ko-KR" sz="1200" dirty="0" smtClean="0"/>
              <a:t>ID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PW</a:t>
            </a:r>
            <a:r>
              <a:rPr lang="ko-KR" altLang="en-US" sz="1200" dirty="0" smtClean="0"/>
              <a:t>를 넣고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로그인 버튼을 눌리면 </a:t>
            </a:r>
            <a:r>
              <a:rPr lang="en-US" altLang="ko-KR" sz="1200" dirty="0" smtClean="0"/>
              <a:t>Main</a:t>
            </a:r>
            <a:r>
              <a:rPr lang="ko-KR" altLang="en-US" sz="1200" dirty="0" smtClean="0"/>
              <a:t>씬으로 넘어가는 것을 보게 된다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4329100"/>
            <a:ext cx="3491949" cy="2204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구부러진 연결선 15"/>
          <p:cNvCxnSpPr>
            <a:stCxn id="13316" idx="3"/>
            <a:endCxn id="13317" idx="1"/>
          </p:cNvCxnSpPr>
          <p:nvPr/>
        </p:nvCxnSpPr>
        <p:spPr>
          <a:xfrm flipV="1">
            <a:off x="3887485" y="5427222"/>
            <a:ext cx="828531" cy="431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6016" y="4329100"/>
            <a:ext cx="3468902" cy="2196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46406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390861"/>
            <a:ext cx="30194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51520" y="908720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1. Hierarchy – Create – UI – Text</a:t>
            </a:r>
            <a:r>
              <a:rPr lang="ko-KR" altLang="en-US" sz="1200" dirty="0" smtClean="0"/>
              <a:t>를 만들어준다</a:t>
            </a:r>
            <a:r>
              <a:rPr lang="en-US" altLang="ko-KR" sz="1200" dirty="0" smtClean="0"/>
              <a:t>. Rename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LoginTitle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63988" y="1252128"/>
            <a:ext cx="4513144" cy="3617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463988" y="856084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2. </a:t>
            </a:r>
            <a:r>
              <a:rPr lang="ko-KR" altLang="en-US" sz="1200" dirty="0" smtClean="0"/>
              <a:t>다음과 같이 수정한다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4608004" y="1612168"/>
            <a:ext cx="684076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228184" y="2584276"/>
            <a:ext cx="28803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444208" y="3304356"/>
            <a:ext cx="21602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128284" y="3304356"/>
            <a:ext cx="21602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6228184" y="3700400"/>
            <a:ext cx="2736304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676" y="3212976"/>
            <a:ext cx="3934288" cy="2166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323528" y="2863969"/>
            <a:ext cx="396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3. Text</a:t>
            </a:r>
            <a:r>
              <a:rPr lang="ko-KR" altLang="en-US" sz="1200" dirty="0" smtClean="0"/>
              <a:t>의 위치를 임의로 변경 해준다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</p:spTree>
    <p:extLst>
      <p:ext uri="{BB962C8B-B14F-4D97-AF65-F5344CB8AC3E}">
        <p14:creationId xmlns="" xmlns:p14="http://schemas.microsoft.com/office/powerpoint/2010/main" val="2464064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124744"/>
            <a:ext cx="3733800" cy="1857375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791580" y="2312876"/>
            <a:ext cx="576064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391980" y="1124744"/>
            <a:ext cx="2486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Icon_1 </a:t>
            </a:r>
            <a:r>
              <a:rPr lang="ko-KR" altLang="en-US" sz="1200" dirty="0" smtClean="0">
                <a:latin typeface="+mj-lt"/>
              </a:rPr>
              <a:t>오브젝트를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3365388"/>
            <a:ext cx="1409700" cy="1609725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11560" y="4170250"/>
            <a:ext cx="616121" cy="73491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920770" y="3365388"/>
            <a:ext cx="179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인스펙터에서 앵커를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31940" y="3176972"/>
            <a:ext cx="2495550" cy="28575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510650" y="3176973"/>
            <a:ext cx="2381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err="1" smtClean="0">
                <a:latin typeface="+mj-lt"/>
              </a:rPr>
              <a:t>알트키를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ko-KR" altLang="en-US" sz="1200" dirty="0" err="1" smtClean="0">
                <a:latin typeface="+mj-lt"/>
              </a:rPr>
              <a:t>누른채</a:t>
            </a:r>
            <a:r>
              <a:rPr lang="ko-KR" altLang="en-US" sz="1200" dirty="0" smtClean="0">
                <a:latin typeface="+mj-lt"/>
              </a:rPr>
              <a:t> 좌측 정렬을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716016" y="4617132"/>
            <a:ext cx="396044" cy="4680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7909196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8</a:t>
            </a:r>
          </a:p>
        </p:txBody>
      </p:sp>
    </p:spTree>
    <p:extLst>
      <p:ext uri="{BB962C8B-B14F-4D97-AF65-F5344CB8AC3E}">
        <p14:creationId xmlns="" xmlns:p14="http://schemas.microsoft.com/office/powerpoint/2010/main" val="230346992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52120" y="908720"/>
            <a:ext cx="262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Hierarchy – Create – UI – Panel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Rename : CreateAccountPanel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524" y="908720"/>
            <a:ext cx="5316291" cy="2916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524" y="4041067"/>
            <a:ext cx="5267325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688124" y="4041068"/>
            <a:ext cx="3419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/>
              <a:t>① 빨간색 상자를 클릭하여 </a:t>
            </a:r>
            <a:r>
              <a:rPr lang="en-US" altLang="ko-KR" sz="1200" dirty="0" smtClean="0"/>
              <a:t>Background</a:t>
            </a:r>
            <a:r>
              <a:rPr lang="ko-KR" altLang="en-US" sz="1200" dirty="0" smtClean="0"/>
              <a:t>를 </a:t>
            </a:r>
            <a:r>
              <a:rPr lang="en-US" altLang="ko-KR" sz="1200" dirty="0" smtClean="0"/>
              <a:t>None</a:t>
            </a:r>
            <a:r>
              <a:rPr lang="ko-KR" altLang="en-US" sz="1200" dirty="0" smtClean="0"/>
              <a:t>으로 바꾸고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② 빨간색 상자를 클릭하여 흰색으로 바꾼다</a:t>
            </a:r>
            <a:r>
              <a:rPr lang="en-US" altLang="ko-KR" sz="1200" dirty="0" smtClean="0"/>
              <a:t>.</a:t>
            </a:r>
            <a:endParaRPr lang="en-US" altLang="ko-KR" sz="1200" dirty="0" smtClean="0">
              <a:latin typeface="+mj-lt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400092" y="5481228"/>
            <a:ext cx="18002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375756" y="5697252"/>
            <a:ext cx="2952328" cy="1910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08104" y="5409220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08104" y="5661248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②</a:t>
            </a:r>
          </a:p>
        </p:txBody>
      </p:sp>
    </p:spTree>
    <p:extLst>
      <p:ext uri="{BB962C8B-B14F-4D97-AF65-F5344CB8AC3E}">
        <p14:creationId xmlns="" xmlns:p14="http://schemas.microsoft.com/office/powerpoint/2010/main" val="24640644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232756"/>
            <a:ext cx="3810000" cy="299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391980" y="1196752"/>
            <a:ext cx="4068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LoginPanel</a:t>
            </a:r>
            <a:r>
              <a:rPr lang="ko-KR" altLang="en-US" sz="1200" dirty="0" smtClean="0">
                <a:latin typeface="+mj-lt"/>
              </a:rPr>
              <a:t>에 있는 </a:t>
            </a:r>
            <a:r>
              <a:rPr lang="en-US" altLang="ko-KR" sz="1200" dirty="0" smtClean="0">
                <a:latin typeface="+mj-lt"/>
              </a:rPr>
              <a:t>IDInputField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PWInputField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Ctrl+d</a:t>
            </a:r>
            <a:r>
              <a:rPr lang="ko-KR" altLang="en-US" sz="1200" dirty="0" smtClean="0">
                <a:latin typeface="+mj-lt"/>
              </a:rPr>
              <a:t>를 눌러 복사한다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2. CreateAccountPanel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en-US" altLang="ko-KR" sz="1200" dirty="0" smtClean="0">
                <a:latin typeface="+mj-lt"/>
              </a:rPr>
              <a:t>Drage</a:t>
            </a:r>
            <a:r>
              <a:rPr lang="ko-KR" altLang="en-US" sz="1200" dirty="0" smtClean="0">
                <a:latin typeface="+mj-lt"/>
              </a:rPr>
              <a:t>한다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3.</a:t>
            </a:r>
            <a:r>
              <a:rPr lang="ko-KR" altLang="en-US" sz="1200" dirty="0" smtClean="0">
                <a:latin typeface="+mj-lt"/>
              </a:rPr>
              <a:t> 각각의 이름을 </a:t>
            </a:r>
            <a:r>
              <a:rPr lang="en-US" altLang="ko-KR" sz="1200" dirty="0" smtClean="0">
                <a:latin typeface="+mj-lt"/>
              </a:rPr>
              <a:t>New</a:t>
            </a:r>
            <a:r>
              <a:rPr lang="en-US" altLang="ko-KR" sz="1200" dirty="0" smtClean="0"/>
              <a:t>IDInputField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NewPWInputField</a:t>
            </a:r>
            <a:r>
              <a:rPr lang="ko-KR" altLang="en-US" sz="1200" dirty="0" smtClean="0"/>
              <a:t>으로 </a:t>
            </a:r>
            <a:r>
              <a:rPr lang="en-US" altLang="ko-KR" sz="1200" dirty="0" smtClean="0"/>
              <a:t>Rename</a:t>
            </a:r>
            <a:r>
              <a:rPr lang="ko-KR" altLang="en-US" sz="1200" dirty="0" smtClean="0"/>
              <a:t>한다</a:t>
            </a:r>
            <a:r>
              <a:rPr lang="en-US" altLang="ko-KR" sz="1200" dirty="0" smtClean="0"/>
              <a:t>.</a:t>
            </a:r>
            <a:endParaRPr lang="en-US" altLang="ko-KR" sz="1200" dirty="0" smtClean="0">
              <a:latin typeface="+mj-lt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47564" y="3320988"/>
            <a:ext cx="1764196" cy="6120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640644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908721"/>
            <a:ext cx="3420833" cy="1862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644008" y="872716"/>
            <a:ext cx="4068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Hierarchy – Create – UI – Button</a:t>
            </a:r>
            <a:r>
              <a:rPr lang="ko-KR" altLang="en-US" sz="1200" dirty="0" smtClean="0">
                <a:latin typeface="+mj-lt"/>
              </a:rPr>
              <a:t>을 생성하고</a:t>
            </a:r>
            <a:r>
              <a:rPr lang="en-US" altLang="ko-KR" sz="1200" dirty="0" smtClean="0">
                <a:latin typeface="+mj-lt"/>
              </a:rPr>
              <a:t>, CreateAccountPanel</a:t>
            </a:r>
            <a:r>
              <a:rPr lang="ko-KR" altLang="en-US" sz="1200" dirty="0" smtClean="0">
                <a:latin typeface="+mj-lt"/>
              </a:rPr>
              <a:t>에 상속시킨다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2996952"/>
            <a:ext cx="3469242" cy="1407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716016" y="2996952"/>
            <a:ext cx="4068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Button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‘</a:t>
            </a:r>
            <a:r>
              <a:rPr lang="ko-KR" altLang="en-US" sz="1200" dirty="0" smtClean="0">
                <a:latin typeface="+mj-lt"/>
              </a:rPr>
              <a:t>계정 생성</a:t>
            </a:r>
            <a:r>
              <a:rPr lang="en-US" altLang="ko-KR" sz="1200" dirty="0" smtClean="0">
                <a:latin typeface="+mj-lt"/>
              </a:rPr>
              <a:t>’</a:t>
            </a:r>
            <a:r>
              <a:rPr lang="ko-KR" altLang="en-US" sz="1200" dirty="0" smtClean="0">
                <a:latin typeface="+mj-lt"/>
              </a:rPr>
              <a:t>이라고 수정한다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7" y="4617132"/>
            <a:ext cx="3476626" cy="190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716016" y="4617132"/>
            <a:ext cx="4104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Button</a:t>
            </a:r>
            <a:r>
              <a:rPr lang="ko-KR" altLang="en-US" sz="1200" dirty="0" smtClean="0">
                <a:latin typeface="+mj-lt"/>
              </a:rPr>
              <a:t>의 위치를 옮겨주고</a:t>
            </a:r>
            <a:r>
              <a:rPr lang="en-US" altLang="ko-KR" sz="1200" dirty="0" smtClean="0">
                <a:latin typeface="+mj-lt"/>
              </a:rPr>
              <a:t>, </a:t>
            </a:r>
            <a:r>
              <a:rPr lang="ko-KR" altLang="en-US" sz="1200" dirty="0" smtClean="0">
                <a:latin typeface="+mj-lt"/>
              </a:rPr>
              <a:t>임의로 크기를 조절해 준다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24640644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600908"/>
            <a:ext cx="6572250" cy="294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980728"/>
            <a:ext cx="3248025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1052736"/>
            <a:ext cx="8382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259632" y="1052736"/>
            <a:ext cx="19802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GameManager</a:t>
            </a:r>
            <a:r>
              <a:rPr lang="ko-KR" altLang="en-US" sz="1200" dirty="0" smtClean="0">
                <a:latin typeface="+mj-lt"/>
              </a:rPr>
              <a:t>를 연다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88224" y="1016732"/>
            <a:ext cx="19802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다음과 같이 추가한다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72100" y="2600908"/>
            <a:ext cx="19802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다음과 같이 추가한다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640644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887835"/>
            <a:ext cx="5267325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012160" y="1887835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Main Camera – Inspector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NewIDInputField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NewPWInputField</a:t>
            </a:r>
            <a:r>
              <a:rPr lang="ko-KR" altLang="en-US" sz="1200" dirty="0" smtClean="0">
                <a:latin typeface="+mj-lt"/>
              </a:rPr>
              <a:t>를 ①과 ② 빨간색 상자에 각각 </a:t>
            </a:r>
            <a:r>
              <a:rPr lang="en-US" altLang="ko-KR" sz="1200" dirty="0" smtClean="0">
                <a:latin typeface="+mj-lt"/>
              </a:rPr>
              <a:t>Drag</a:t>
            </a:r>
            <a:r>
              <a:rPr lang="ko-KR" altLang="en-US" sz="1200" dirty="0" smtClean="0">
                <a:latin typeface="+mj-lt"/>
              </a:rPr>
              <a:t>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519772" y="4444119"/>
            <a:ext cx="295232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519772" y="4660143"/>
            <a:ext cx="2952328" cy="1910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743908" y="4383144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43908" y="4588135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②</a:t>
            </a:r>
          </a:p>
        </p:txBody>
      </p:sp>
    </p:spTree>
    <p:extLst>
      <p:ext uri="{BB962C8B-B14F-4D97-AF65-F5344CB8AC3E}">
        <p14:creationId xmlns="" xmlns:p14="http://schemas.microsoft.com/office/powerpoint/2010/main" val="24640644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338561"/>
            <a:ext cx="5267325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935596" y="2626593"/>
            <a:ext cx="25202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904148" y="2302557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그림과 같이 </a:t>
            </a:r>
            <a:r>
              <a:rPr lang="en-US" altLang="ko-KR" sz="1200" dirty="0" smtClean="0">
                <a:latin typeface="+mj-lt"/>
              </a:rPr>
              <a:t>CreateAccountPanel – Inspector</a:t>
            </a:r>
            <a:r>
              <a:rPr lang="ko-KR" altLang="en-US" sz="1200" dirty="0" smtClean="0">
                <a:latin typeface="+mj-lt"/>
              </a:rPr>
              <a:t>에서 빨간색 상자를 클릭하여 체크를 해제해준다</a:t>
            </a:r>
            <a:r>
              <a:rPr lang="en-US" altLang="ko-KR" sz="1200" dirty="0" smtClean="0">
                <a:latin typeface="+mj-lt"/>
              </a:rPr>
              <a:t>.(</a:t>
            </a:r>
            <a:r>
              <a:rPr lang="ko-KR" altLang="en-US" sz="1200" dirty="0" smtClean="0">
                <a:latin typeface="+mj-lt"/>
              </a:rPr>
              <a:t>비활성화</a:t>
            </a:r>
            <a:r>
              <a:rPr lang="en-US" altLang="ko-KR" sz="1200" dirty="0" smtClean="0">
                <a:latin typeface="+mj-lt"/>
              </a:rPr>
              <a:t>)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640644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94259"/>
            <a:ext cx="4238625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395536" y="1664804"/>
            <a:ext cx="6120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1560" y="4041068"/>
            <a:ext cx="6120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951820" y="4833156"/>
            <a:ext cx="6120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954199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Create – UI – Button</a:t>
            </a:r>
            <a:r>
              <a:rPr lang="ko-KR" altLang="en-US" sz="1200" dirty="0" smtClean="0">
                <a:latin typeface="+mj-lt"/>
              </a:rPr>
              <a:t>을 생성하고 </a:t>
            </a:r>
            <a:r>
              <a:rPr lang="en-US" altLang="ko-KR" sz="1200" dirty="0" smtClean="0">
                <a:latin typeface="+mj-lt"/>
              </a:rPr>
              <a:t>CreateAccountButton</a:t>
            </a:r>
            <a:r>
              <a:rPr lang="ko-KR" altLang="en-US" sz="1200" dirty="0" smtClean="0">
                <a:latin typeface="+mj-lt"/>
              </a:rPr>
              <a:t>으로 </a:t>
            </a:r>
            <a:r>
              <a:rPr lang="en-US" altLang="ko-KR" sz="1200" dirty="0" smtClean="0"/>
              <a:t>Rename</a:t>
            </a:r>
            <a:r>
              <a:rPr lang="ko-KR" altLang="en-US" sz="1200" dirty="0" smtClean="0"/>
              <a:t>한다</a:t>
            </a:r>
            <a:r>
              <a:rPr lang="en-US" altLang="ko-KR" sz="1200" dirty="0" smtClean="0"/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68044" y="918195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Text</a:t>
            </a:r>
            <a:r>
              <a:rPr lang="ko-KR" altLang="en-US" sz="1200" dirty="0" smtClean="0">
                <a:latin typeface="+mj-lt"/>
              </a:rPr>
              <a:t>를 로그인으로 수정한다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32040" y="2250343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다음과 같이 로그인 버튼의 위치를 옮긴다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60032" y="4869160"/>
            <a:ext cx="4032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다음과 같이 로그인 버튼을 </a:t>
            </a:r>
            <a:r>
              <a:rPr lang="en-US" altLang="ko-KR" sz="1200" dirty="0" smtClean="0">
                <a:latin typeface="+mj-lt"/>
              </a:rPr>
              <a:t>LoginPanel</a:t>
            </a:r>
            <a:r>
              <a:rPr lang="ko-KR" altLang="en-US" sz="1200" dirty="0" smtClean="0">
                <a:latin typeface="+mj-lt"/>
              </a:rPr>
              <a:t>에 상속시킨다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8044" y="1304763"/>
            <a:ext cx="3924436" cy="687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5265204"/>
            <a:ext cx="1876425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68043" y="2564904"/>
            <a:ext cx="3953239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4640644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0145" y="1448780"/>
            <a:ext cx="33051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772816"/>
            <a:ext cx="3629025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391980" y="1412776"/>
            <a:ext cx="4176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GameManager</a:t>
            </a:r>
            <a:r>
              <a:rPr lang="ko-KR" altLang="en-US" sz="1200" dirty="0" smtClean="0">
                <a:latin typeface="+mj-lt"/>
              </a:rPr>
              <a:t>을 열어서 다음과 같이 코드를 추가한다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516" y="3027387"/>
            <a:ext cx="4026629" cy="2453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391980" y="3027387"/>
            <a:ext cx="4176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빨간색 상자에 </a:t>
            </a:r>
            <a:r>
              <a:rPr lang="en-US" altLang="ko-KR" sz="1200" dirty="0" smtClean="0">
                <a:latin typeface="+mj-lt"/>
              </a:rPr>
              <a:t>CreateAccountPanel</a:t>
            </a:r>
            <a:r>
              <a:rPr lang="ko-KR" altLang="en-US" sz="1200" dirty="0" smtClean="0">
                <a:latin typeface="+mj-lt"/>
              </a:rPr>
              <a:t>을 </a:t>
            </a:r>
            <a:r>
              <a:rPr lang="en-US" altLang="ko-KR" sz="1200" dirty="0" smtClean="0">
                <a:latin typeface="+mj-lt"/>
              </a:rPr>
              <a:t>Drag</a:t>
            </a:r>
            <a:r>
              <a:rPr lang="ko-KR" altLang="en-US" sz="1200" dirty="0" smtClean="0">
                <a:latin typeface="+mj-lt"/>
              </a:rPr>
              <a:t>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763688" y="5295639"/>
            <a:ext cx="2304256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640644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944725"/>
            <a:ext cx="3276364" cy="330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3239852" y="4041068"/>
            <a:ext cx="216024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9532" y="4653136"/>
            <a:ext cx="5105400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139952" y="944724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CreateAccountButton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– Inspector</a:t>
            </a:r>
            <a:r>
              <a:rPr lang="ko-KR" altLang="en-US" sz="1200" dirty="0" smtClean="0">
                <a:latin typeface="+mj-lt"/>
              </a:rPr>
              <a:t>에서 빨간색 상자를 클릭한다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4617132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/>
              <a:t>①을 클릭해서 </a:t>
            </a:r>
            <a:r>
              <a:rPr lang="en-US" altLang="ko-KR" sz="1200" dirty="0" smtClean="0"/>
              <a:t>Main Camera</a:t>
            </a:r>
            <a:r>
              <a:rPr lang="ko-KR" altLang="en-US" sz="1200" dirty="0" smtClean="0"/>
              <a:t>를 선택하고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②에서 </a:t>
            </a:r>
            <a:r>
              <a:rPr lang="en-US" altLang="ko-KR" sz="1200" dirty="0" smtClean="0"/>
              <a:t>GameManager</a:t>
            </a:r>
            <a:r>
              <a:rPr lang="ko-KR" altLang="en-US" sz="1200" dirty="0" smtClean="0"/>
              <a:t>를 선택한 뒤 </a:t>
            </a:r>
            <a:r>
              <a:rPr lang="en-US" altLang="ko-KR" sz="1200" dirty="0" smtClean="0"/>
              <a:t>OpenCreateAccountBtn</a:t>
            </a:r>
            <a:r>
              <a:rPr lang="ko-KR" altLang="en-US" sz="1200" dirty="0" smtClean="0"/>
              <a:t>을 선택한다</a:t>
            </a:r>
            <a:r>
              <a:rPr lang="en-US" altLang="ko-KR" sz="1200" dirty="0" smtClean="0"/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727684" y="5157192"/>
            <a:ext cx="18002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979712" y="4941168"/>
            <a:ext cx="2952328" cy="1910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835696" y="5085184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60032" y="4869160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②</a:t>
            </a:r>
          </a:p>
        </p:txBody>
      </p:sp>
    </p:spTree>
    <p:extLst>
      <p:ext uri="{BB962C8B-B14F-4D97-AF65-F5344CB8AC3E}">
        <p14:creationId xmlns="" xmlns:p14="http://schemas.microsoft.com/office/powerpoint/2010/main" val="2464064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089670"/>
            <a:ext cx="3724275" cy="16192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91980" y="1089670"/>
            <a:ext cx="28151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먼저 </a:t>
            </a:r>
            <a:r>
              <a:rPr lang="en-US" altLang="ko-KR" sz="1200" dirty="0" smtClean="0">
                <a:latin typeface="+mj-lt"/>
              </a:rPr>
              <a:t>Icon_1 </a:t>
            </a:r>
            <a:r>
              <a:rPr lang="ko-KR" altLang="en-US" sz="1200" dirty="0" smtClean="0">
                <a:latin typeface="+mj-lt"/>
              </a:rPr>
              <a:t>오브젝트를 클릭합니다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3104964"/>
            <a:ext cx="5191125" cy="9715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98882" y="3104964"/>
            <a:ext cx="2437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Inspector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Image(Script)</a:t>
            </a:r>
            <a:r>
              <a:rPr lang="ko-KR" altLang="en-US" sz="1200" dirty="0" smtClean="0">
                <a:latin typeface="+mj-lt"/>
              </a:rPr>
              <a:t>에서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Source Image</a:t>
            </a:r>
            <a:r>
              <a:rPr lang="ko-KR" altLang="en-US" sz="1200" dirty="0" smtClean="0">
                <a:latin typeface="+mj-lt"/>
              </a:rPr>
              <a:t>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03748" y="4328611"/>
            <a:ext cx="2867025" cy="19526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70773" y="4586802"/>
            <a:ext cx="2215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BackGround</a:t>
            </a:r>
            <a:r>
              <a:rPr lang="ko-KR" altLang="en-US" sz="1200" dirty="0" smtClean="0">
                <a:latin typeface="+mj-lt"/>
              </a:rPr>
              <a:t>로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9572" y="2132856"/>
            <a:ext cx="684076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456844" y="3330304"/>
            <a:ext cx="257112" cy="2363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383868" y="5196014"/>
            <a:ext cx="1086992" cy="10052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79429505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516" y="2024844"/>
            <a:ext cx="3939293" cy="2484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91980" y="1484784"/>
            <a:ext cx="4572508" cy="3597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0" y="836712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latin typeface="+mj-lt"/>
              </a:rPr>
              <a:t>실행결과</a:t>
            </a:r>
          </a:p>
        </p:txBody>
      </p:sp>
    </p:spTree>
    <p:extLst>
      <p:ext uri="{BB962C8B-B14F-4D97-AF65-F5344CB8AC3E}">
        <p14:creationId xmlns="" xmlns:p14="http://schemas.microsoft.com/office/powerpoint/2010/main" val="24640644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7984" y="1232756"/>
            <a:ext cx="4549618" cy="3636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390861"/>
            <a:ext cx="30194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51520" y="908720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1. Hierarchy – Create – UI – Text</a:t>
            </a:r>
            <a:r>
              <a:rPr lang="ko-KR" altLang="en-US" sz="1200" dirty="0" smtClean="0"/>
              <a:t>를 만들어준다</a:t>
            </a:r>
            <a:r>
              <a:rPr lang="en-US" altLang="ko-KR" sz="1200" dirty="0" smtClean="0"/>
              <a:t>. Rename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CreateTitle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63988" y="856084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2. </a:t>
            </a:r>
            <a:r>
              <a:rPr lang="ko-KR" altLang="en-US" sz="1200" dirty="0" smtClean="0"/>
              <a:t>다음과 같이 수정한다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4572000" y="1592796"/>
            <a:ext cx="792088" cy="1633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228184" y="2584276"/>
            <a:ext cx="28803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444208" y="3304356"/>
            <a:ext cx="21602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7128284" y="3304356"/>
            <a:ext cx="21602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228184" y="3700400"/>
            <a:ext cx="2736304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23528" y="2863969"/>
            <a:ext cx="396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3. Text</a:t>
            </a:r>
            <a:r>
              <a:rPr lang="ko-KR" altLang="en-US" sz="1200" dirty="0" smtClean="0"/>
              <a:t>의 위치를 임의로 변경 해준다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9532" y="3248980"/>
            <a:ext cx="3937994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4640644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만들기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9</a:t>
            </a:r>
            <a:endParaRPr lang="en-US" altLang="ko-KR" sz="6600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0346992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640644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en-US" altLang="ko-KR" sz="3400" b="1" dirty="0" smtClean="0">
                <a:solidFill>
                  <a:srgbClr val="1CCAB9"/>
                </a:solidFill>
                <a:latin typeface="+mn-ea"/>
              </a:rPr>
              <a:t>Reference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643719" y="1021080"/>
            <a:ext cx="7856562" cy="186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228600" indent="-228600">
              <a:spcBef>
                <a:spcPts val="600"/>
              </a:spcBef>
              <a:buAutoNum type="arabicPeriod"/>
              <a:defRPr/>
            </a:pPr>
            <a:r>
              <a:rPr lang="en-US" altLang="ko-KR" sz="1200" b="1" dirty="0" smtClean="0">
                <a:latin typeface="맑은 고딕" pitchFamily="50" charset="-127"/>
                <a:hlinkClick r:id="rId2"/>
              </a:rPr>
              <a:t>http</a:t>
            </a:r>
            <a:r>
              <a:rPr lang="en-US" altLang="ko-KR" sz="1200" b="1" dirty="0">
                <a:latin typeface="맑은 고딕" pitchFamily="50" charset="-127"/>
                <a:hlinkClick r:id="rId2"/>
              </a:rPr>
              <a:t>://ptline.com/?</a:t>
            </a:r>
            <a:r>
              <a:rPr lang="en-US" altLang="ko-KR" sz="1200" b="1" dirty="0" smtClean="0">
                <a:latin typeface="맑은 고딕" pitchFamily="50" charset="-127"/>
                <a:hlinkClick r:id="rId2"/>
              </a:rPr>
              <a:t>p=10346</a:t>
            </a:r>
            <a:r>
              <a:rPr lang="en-US" altLang="ko-KR" sz="1200" b="1" dirty="0" smtClean="0">
                <a:latin typeface="맑은 고딕" pitchFamily="50" charset="-127"/>
              </a:rPr>
              <a:t> (</a:t>
            </a:r>
            <a:r>
              <a:rPr lang="ko-KR" altLang="en-US" sz="1200" b="1" dirty="0" smtClean="0">
                <a:latin typeface="맑은 고딕" pitchFamily="50" charset="-127"/>
              </a:rPr>
              <a:t>무료 </a:t>
            </a:r>
            <a:r>
              <a:rPr lang="en-US" altLang="ko-KR" sz="1200" b="1" dirty="0" smtClean="0">
                <a:latin typeface="맑은 고딕" pitchFamily="50" charset="-127"/>
              </a:rPr>
              <a:t>PPT </a:t>
            </a:r>
            <a:r>
              <a:rPr lang="ko-KR" altLang="en-US" sz="1200" b="1" dirty="0" smtClean="0">
                <a:latin typeface="맑은 고딕" pitchFamily="50" charset="-127"/>
              </a:rPr>
              <a:t>템플릿 사이트</a:t>
            </a:r>
            <a:r>
              <a:rPr lang="en-US" altLang="ko-KR" sz="1200" b="1" dirty="0" smtClean="0">
                <a:latin typeface="맑은 고딕" pitchFamily="50" charset="-127"/>
              </a:rPr>
              <a:t>)</a:t>
            </a:r>
          </a:p>
          <a:p>
            <a:pPr marL="228600" indent="-228600">
              <a:spcBef>
                <a:spcPts val="600"/>
              </a:spcBef>
              <a:buAutoNum type="arabicPeriod"/>
              <a:defRPr/>
            </a:pP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발표자 김덕현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PPT</a:t>
            </a:r>
          </a:p>
          <a:p>
            <a:pPr marL="228600" indent="-228600">
              <a:spcBef>
                <a:spcPts val="600"/>
              </a:spcBef>
              <a:buAutoNum type="arabicPeriod"/>
              <a:defRPr/>
            </a:pPr>
            <a:r>
              <a:rPr lang="en-US" altLang="ko-KR" sz="1100" b="1" dirty="0">
                <a:latin typeface="맑은 고딕" pitchFamily="50" charset="-127"/>
                <a:hlinkClick r:id="rId3"/>
              </a:rPr>
              <a:t>http://</a:t>
            </a:r>
            <a:r>
              <a:rPr lang="en-US" altLang="ko-KR" sz="1100" b="1" dirty="0" smtClean="0">
                <a:latin typeface="맑은 고딕" pitchFamily="50" charset="-127"/>
                <a:hlinkClick r:id="rId3"/>
              </a:rPr>
              <a:t>dreamzelkova.tistory.com/entry/Unity%EC%99%80-SQLite%EC%97%B0%EB%8F%99%ED%95%98%EA%B8%B0</a:t>
            </a:r>
            <a:endParaRPr lang="en-US" altLang="ko-KR" sz="1100" b="1" dirty="0" smtClean="0">
              <a:latin typeface="맑은 고딕" pitchFamily="50" charset="-127"/>
            </a:endParaRPr>
          </a:p>
          <a:p>
            <a:pPr marL="228600" indent="-228600">
              <a:spcBef>
                <a:spcPts val="600"/>
              </a:spcBef>
              <a:buAutoNum type="arabicPeriod"/>
              <a:defRPr/>
            </a:pPr>
            <a:r>
              <a:rPr lang="en-US" altLang="ko-KR" sz="1100" b="1" dirty="0">
                <a:latin typeface="맑은 고딕" pitchFamily="50" charset="-127"/>
                <a:hlinkClick r:id="rId4"/>
              </a:rPr>
              <a:t>http://</a:t>
            </a:r>
            <a:r>
              <a:rPr lang="en-US" altLang="ko-KR" sz="1100" b="1" dirty="0" smtClean="0">
                <a:latin typeface="맑은 고딕" pitchFamily="50" charset="-127"/>
                <a:hlinkClick r:id="rId4"/>
              </a:rPr>
              <a:t>devkorea.co.kr/bbs/board.php?bo_table=m03_qna&amp;wr_id=26759</a:t>
            </a:r>
            <a:endParaRPr lang="en-US" altLang="ko-KR" sz="1100" b="1" dirty="0" smtClean="0">
              <a:latin typeface="맑은 고딕" pitchFamily="50" charset="-127"/>
            </a:endParaRPr>
          </a:p>
          <a:p>
            <a:pPr marL="228600" indent="-228600">
              <a:spcBef>
                <a:spcPts val="600"/>
              </a:spcBef>
              <a:buAutoNum type="arabicPeriod"/>
              <a:defRPr/>
            </a:pPr>
            <a:r>
              <a:rPr lang="en-US" altLang="ko-KR" sz="1100" b="1" dirty="0" smtClean="0">
                <a:latin typeface="맑은 고딕" pitchFamily="50" charset="-127"/>
              </a:rPr>
              <a:t>http://dreamzelkova.tistory.com/entry/Unity%EC%99%80-SQLite%EC%97%B0%EB%8F%99%ED%95%98%EA%B8%B0</a:t>
            </a:r>
          </a:p>
          <a:p>
            <a:pPr marL="228600" indent="-228600">
              <a:spcBef>
                <a:spcPts val="600"/>
              </a:spcBef>
              <a:buAutoNum type="arabicPeriod"/>
              <a:defRPr/>
            </a:pPr>
            <a:endParaRPr lang="en-US" altLang="ko-KR" sz="11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5767359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81250" y="2455912"/>
            <a:ext cx="4381500" cy="1498964"/>
          </a:xfrm>
          <a:prstGeom prst="rect">
            <a:avLst/>
          </a:prstGeom>
          <a:noFill/>
        </p:spPr>
        <p:txBody>
          <a:bodyPr wrap="square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vl="0" algn="ctr"/>
            <a:r>
              <a:rPr lang="en-US" altLang="ko-KR" sz="5500" b="1" spc="-150" dirty="0">
                <a:solidFill>
                  <a:srgbClr val="1CCAB9"/>
                </a:solidFill>
                <a:latin typeface="+mn-ea"/>
              </a:rPr>
              <a:t>Thank </a:t>
            </a:r>
            <a:r>
              <a:rPr lang="en-US" altLang="ko-KR" sz="5500" b="1" spc="-150" dirty="0" smtClean="0">
                <a:solidFill>
                  <a:srgbClr val="1CCAB9"/>
                </a:solidFill>
                <a:latin typeface="+mn-ea"/>
              </a:rPr>
              <a:t>you</a:t>
            </a:r>
            <a:endParaRPr lang="en-US" altLang="ko-KR" sz="5500" b="1" spc="-150" dirty="0">
              <a:solidFill>
                <a:srgbClr val="1CCAB9"/>
              </a:solidFill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138803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1200" dirty="0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4844</TotalTime>
  <Words>2931</Words>
  <Application>Microsoft Office PowerPoint</Application>
  <PresentationFormat>화면 슬라이드 쇼(4:3)</PresentationFormat>
  <Paragraphs>430</Paragraphs>
  <Slides>95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95</vt:i4>
      </vt:variant>
    </vt:vector>
  </HeadingPairs>
  <TitlesOfParts>
    <vt:vector size="96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ptlineH</dc:creator>
  <cp:lastModifiedBy>User</cp:lastModifiedBy>
  <cp:revision>635</cp:revision>
  <dcterms:created xsi:type="dcterms:W3CDTF">2015-03-27T04:47:41Z</dcterms:created>
  <dcterms:modified xsi:type="dcterms:W3CDTF">2017-12-05T06:11:06Z</dcterms:modified>
</cp:coreProperties>
</file>